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1" r:id="rId4"/>
  </p:sldMasterIdLst>
  <p:notesMasterIdLst>
    <p:notesMasterId r:id="rId33"/>
  </p:notesMasterIdLst>
  <p:handoutMasterIdLst>
    <p:handoutMasterId r:id="rId34"/>
  </p:handoutMasterIdLst>
  <p:sldIdLst>
    <p:sldId id="263" r:id="rId5"/>
    <p:sldId id="2147483646" r:id="rId6"/>
    <p:sldId id="285" r:id="rId7"/>
    <p:sldId id="283" r:id="rId8"/>
    <p:sldId id="262" r:id="rId9"/>
    <p:sldId id="265" r:id="rId10"/>
    <p:sldId id="272" r:id="rId11"/>
    <p:sldId id="268" r:id="rId12"/>
    <p:sldId id="267" r:id="rId13"/>
    <p:sldId id="274" r:id="rId14"/>
    <p:sldId id="308" r:id="rId15"/>
    <p:sldId id="2147483647" r:id="rId16"/>
    <p:sldId id="266" r:id="rId17"/>
    <p:sldId id="271" r:id="rId18"/>
    <p:sldId id="275" r:id="rId19"/>
    <p:sldId id="280" r:id="rId20"/>
    <p:sldId id="279" r:id="rId21"/>
    <p:sldId id="281" r:id="rId22"/>
    <p:sldId id="273" r:id="rId23"/>
    <p:sldId id="264" r:id="rId24"/>
    <p:sldId id="310" r:id="rId25"/>
    <p:sldId id="260" r:id="rId26"/>
    <p:sldId id="295" r:id="rId27"/>
    <p:sldId id="282" r:id="rId28"/>
    <p:sldId id="259" r:id="rId29"/>
    <p:sldId id="269" r:id="rId30"/>
    <p:sldId id="270" r:id="rId31"/>
    <p:sldId id="258" r:id="rId32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211EFCE8-5ADC-4036-B27C-7F73CD4602B9}">
          <p14:sldIdLst>
            <p14:sldId id="263"/>
            <p14:sldId id="2147483646"/>
            <p14:sldId id="285"/>
            <p14:sldId id="283"/>
            <p14:sldId id="262"/>
            <p14:sldId id="265"/>
            <p14:sldId id="272"/>
            <p14:sldId id="268"/>
            <p14:sldId id="267"/>
            <p14:sldId id="274"/>
            <p14:sldId id="308"/>
            <p14:sldId id="2147483647"/>
            <p14:sldId id="266"/>
            <p14:sldId id="271"/>
            <p14:sldId id="275"/>
            <p14:sldId id="280"/>
            <p14:sldId id="279"/>
            <p14:sldId id="281"/>
            <p14:sldId id="273"/>
            <p14:sldId id="264"/>
            <p14:sldId id="310"/>
            <p14:sldId id="260"/>
            <p14:sldId id="295"/>
            <p14:sldId id="282"/>
            <p14:sldId id="259"/>
            <p14:sldId id="269"/>
            <p14:sldId id="270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5269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pos="2371" userDrawn="1">
          <p15:clr>
            <a:srgbClr val="A4A3A4"/>
          </p15:clr>
        </p15:guide>
        <p15:guide id="6" orient="horz" pos="2478" userDrawn="1">
          <p15:clr>
            <a:srgbClr val="A4A3A4"/>
          </p15:clr>
        </p15:guide>
        <p15:guide id="7" pos="2415" userDrawn="1">
          <p15:clr>
            <a:srgbClr val="A4A3A4"/>
          </p15:clr>
        </p15:guide>
        <p15:guide id="8" orient="horz" pos="1661" userDrawn="1">
          <p15:clr>
            <a:srgbClr val="A4A3A4"/>
          </p15:clr>
        </p15:guide>
        <p15:guide id="9" orient="horz" pos="191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A40300-10CB-5B3E-57C9-0084DE43BD14}" name="Sabrina Gomes Sanchez" initials="SG" userId="S::sgsanchez@mitacs.ca::687f9f14-8f1e-4ac9-aa36-3d975b92c7f3" providerId="AD"/>
  <p188:author id="{0D50B70C-5657-32E1-82A2-D2FDC55A3C14}" name="Jacqueline Mason" initials="JM" userId="S::jmason@mitacs.ca::84ba97cc-b18d-4564-8be7-d0233e0deecc" providerId="AD"/>
  <p188:author id="{3DF9F60D-16EF-0A3D-C68A-07043202F051}" name="Nicole Hack" initials="NH" userId="S::nhack@mitacs.ca::84bd5967-72c4-4f3c-9f97-baed68148282" providerId="AD"/>
  <p188:author id="{C17DEA18-E7F9-3B29-01AB-D7AEFF8D9036}" name="Jaco Weideman" initials="JW" userId="S::jweideman@mitacs.ca::39b8a2a5-2225-4c4e-8329-4bf5563a95b0" providerId="AD"/>
  <p188:author id="{C946B01E-6F04-1C49-2A93-3C11FFCE284B}" name="Crystal Chiu" initials="CC" userId="S::cchiu@mitacs.ca::f5f7e553-e29c-42b0-9076-fa585fb208a7" providerId="AD"/>
  <p188:author id="{B665A82D-2453-C99B-F471-E5AB7BDCCAD1}" name="Rachelle Thauern" initials="RT" userId="S::rthauern@mitacs.ca::283711c2-a59f-4917-9998-266e1df79834" providerId="AD"/>
  <p188:author id="{82234438-220A-3EB9-9340-161EAA67311C}" name="Gina Soparlo" initials="GS" userId="S::gsoparlo@mitacs.ca::ddc40877-7721-410b-88ad-a1a6bbaafd7d" providerId="AD"/>
  <p188:author id="{1BE87A3B-A508-2929-0A95-8157FCE0D333}" name="Andrea Globa" initials="AG" userId="S::agloba@mitacs.ca::0827c2eb-e9d6-47ad-b8e7-3e4a63aa745e" providerId="AD"/>
  <p188:author id="{2BBCF43E-5149-FC27-5C92-7ADBA23B3EAD}" name="Pooyan Khorsandi" initials="" userId="S::pkhorsandi@mitacs.ca::06e8c972-38f2-4608-86b8-e6175de937f4" providerId="AD"/>
  <p188:author id="{90A4C975-BE8D-5AC5-F315-BBF2E58FF5CF}" name="Jennifer Riley" initials="JR" userId="S::jriley@mitacs.ca::7466f233-abbc-40f0-be63-d825577b0297" providerId="AD"/>
  <p188:author id="{C37FDF78-F919-E2FF-E1EB-48B5B174B7FF}" name="Twinkle Johnson" initials="TJ" userId="S::tjohnson@mitacs.ca::3309e60f-98cc-46f7-bb3b-80c96f50854c" providerId="AD"/>
  <p188:author id="{1C71137A-85A3-E536-5BED-CF1BE9B4A87C}" name="Caroline Konrad" initials="CK" userId="S::ckonrad@mitacs.ca::24f42f9d-eb93-4c40-9e03-474b859122ae" providerId="AD"/>
  <p188:author id="{284FED89-9EFB-50EF-342F-29DC3584F5A7}" name="Angelin Soosaipillai" initials="AS" userId="S::asoosaipillai@mitacs.ca::d3e7bce5-035c-4c9a-b318-0b98662e1b8f" providerId="AD"/>
  <p188:author id="{91B0799E-53B3-78DB-2CFF-4D6A9DA5E5BE}" name="Lissa Murseli" initials="LM" userId="S::lmurseli@mitacs.ca::4fa5f25f-ad59-4923-aed2-a48806a638c2" providerId="AD"/>
  <p188:author id="{D7F610A3-AC09-5157-2319-A1347E441F57}" name="Jose Molitor" initials="" userId="S::jmolitor@mitacs.ca::0da56c77-b596-42df-b036-dd7b9777ad8e" providerId="AD"/>
  <p188:author id="{A38651B9-ECE0-FA6F-1F67-2138F4001245}" name="Shirley Hepburn" initials="" userId="S::shepburn@mitacs.ca::163d8929-db70-4f60-a2a4-e701a7ed1cf7" providerId="AD"/>
  <p188:author id="{E5D3E3BC-6213-8BF7-5326-D2C072CC135E}" name="Delene Bosch" initials="" userId="S::dbosch@mitacs.ca::f8654809-fe4f-42ad-a1bb-7ba7d93e1032" providerId="AD"/>
  <p188:author id="{9AC71BBF-46FE-344A-170B-FA9D824D441E}" name="Michelle Aguayo" initials="" userId="S::maguayo@mitacs.ca::8902b443-a080-49ba-a588-e1f182b186c9" providerId="AD"/>
  <p188:author id="{1BEDEFCA-582F-68AF-1FD7-350C2E70A0E8}" name="Katherine Martineau" initials="KM" userId="S::kmartineau@mitacs.ca::22c2854d-d373-4a16-8505-774b79703f1b" providerId="AD"/>
  <p188:author id="{A81CF4D6-61E2-D545-53A3-3153B5F55AAD}" name="Patrice Mulvihill" initials="" userId="S::pmulvihill@mitacs.ca::fdcc9740-d593-4d9a-8f44-6a545ce758e8" providerId="AD"/>
  <p188:author id="{B54C7EEE-F7F7-3FE0-4267-109303BC849D}" name="Lauren MacKenzie (Contractor)" initials="LM" userId="S::lmackenzie@mitacs.ca::854e2cee-f7c1-4854-9a43-5d9791fff725" providerId="AD"/>
  <p188:author id="{E7D8D1F7-7299-B8BE-9DF0-8B1ACEC14306}" name="Greg Standerwick" initials="GS" userId="S::gstanderwick@mitacs.ca::66792b90-15ff-4846-9e58-f30926cf693f" providerId="AD"/>
  <p188:author id="{EDC64DF8-F73F-9208-2CC9-B5F2A23CE243}" name="Cindy Nguyen" initials="CN" userId="S::cnguyen@mitacs.ca::93658d4a-f4f0-4015-a051-21e03e663aab" providerId="AD"/>
  <p188:author id="{CFF1D8FF-1346-FD19-C836-42C206074080}" name="Francisco Teston" initials="FT" userId="S::fteston@mitacs.ca::c86515a7-7c2f-4443-a11c-c1e1c01349d5" providerId="AD"/>
  <p188:author id="{CDDDFEFF-405D-CF76-B421-46D270284BCF}" name="Raj Bhandal" initials="RB" userId="S::rbhandal@mitacs.ca::1f5e8f3c-bd6e-4599-aeaa-60fbf4f98fa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Majstorovic" initials="AM" lastIdx="1" clrIdx="0"/>
  <p:cmAuthor id="2" name="Megan Airton-Cindric" initials="MA" lastIdx="56" clrIdx="1">
    <p:extLst>
      <p:ext uri="{19B8F6BF-5375-455C-9EA6-DF929625EA0E}">
        <p15:presenceInfo xmlns:p15="http://schemas.microsoft.com/office/powerpoint/2012/main" userId="S-1-5-21-1563367135-1881793701-3788759872-11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AF4C8"/>
    <a:srgbClr val="DCE6ED"/>
    <a:srgbClr val="0A24AF"/>
    <a:srgbClr val="E5E5E5"/>
    <a:srgbClr val="32382C"/>
    <a:srgbClr val="005FAE"/>
    <a:srgbClr val="FF9600"/>
    <a:srgbClr val="CDE34B"/>
    <a:srgbClr val="35A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8" y="64"/>
      </p:cViewPr>
      <p:guideLst>
        <p:guide orient="horz" pos="2183"/>
        <p:guide pos="5269"/>
        <p:guide orient="horz" pos="754"/>
        <p:guide pos="2371"/>
        <p:guide orient="horz" pos="2478"/>
        <p:guide pos="2415"/>
        <p:guide orient="horz" pos="1661"/>
        <p:guide orient="horz" pos="19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a Bytyqi" userId="S::lbytyqi@mitacs.ca::a26e6774-ee19-46bd-ab77-20b14f7d7562" providerId="AD" clId="Web-{9376A5D5-9133-E579-A533-FB9532DC12DA}"/>
    <pc:docChg chg="modSld">
      <pc:chgData name="Lora Bytyqi" userId="S::lbytyqi@mitacs.ca::a26e6774-ee19-46bd-ab77-20b14f7d7562" providerId="AD" clId="Web-{9376A5D5-9133-E579-A533-FB9532DC12DA}" dt="2026-02-17T13:00:51.439" v="2" actId="20577"/>
      <pc:docMkLst>
        <pc:docMk/>
      </pc:docMkLst>
      <pc:sldChg chg="modSp">
        <pc:chgData name="Lora Bytyqi" userId="S::lbytyqi@mitacs.ca::a26e6774-ee19-46bd-ab77-20b14f7d7562" providerId="AD" clId="Web-{9376A5D5-9133-E579-A533-FB9532DC12DA}" dt="2026-02-17T13:00:51.439" v="2" actId="20577"/>
        <pc:sldMkLst>
          <pc:docMk/>
          <pc:sldMk cId="1436494970" sldId="286"/>
        </pc:sldMkLst>
        <pc:spChg chg="mod">
          <ac:chgData name="Lora Bytyqi" userId="S::lbytyqi@mitacs.ca::a26e6774-ee19-46bd-ab77-20b14f7d7562" providerId="AD" clId="Web-{9376A5D5-9133-E579-A533-FB9532DC12DA}" dt="2026-02-17T13:00:51.439" v="2" actId="20577"/>
          <ac:spMkLst>
            <pc:docMk/>
            <pc:sldMk cId="1436494970" sldId="286"/>
            <ac:spMk id="5" creationId="{AE326814-7A40-5E5D-C204-B3F188920847}"/>
          </ac:spMkLst>
        </pc:spChg>
      </pc:sldChg>
    </pc:docChg>
  </pc:docChgLst>
  <pc:docChgLst>
    <pc:chgData name="Lora Bytyqi" userId="S::lbytyqi@mitacs.ca::a26e6774-ee19-46bd-ab77-20b14f7d7562" providerId="AD" clId="Web-{C1B821BB-753C-2639-24C7-4037139CF732}"/>
    <pc:docChg chg="modSld">
      <pc:chgData name="Lora Bytyqi" userId="S::lbytyqi@mitacs.ca::a26e6774-ee19-46bd-ab77-20b14f7d7562" providerId="AD" clId="Web-{C1B821BB-753C-2639-24C7-4037139CF732}" dt="2026-02-15T17:56:04.408" v="2" actId="1076"/>
      <pc:docMkLst>
        <pc:docMk/>
      </pc:docMkLst>
    </pc:docChg>
  </pc:docChgLst>
  <pc:docChgLst>
    <pc:chgData name="Gina Soparlo" userId="ddc40877-7721-410b-88ad-a1a6bbaafd7d" providerId="ADAL" clId="{D1C827C4-D96A-4599-BCD7-BCBD1D1F586E}"/>
    <pc:docChg chg="undo custSel addSld delSld modSld delMainMaster modSection">
      <pc:chgData name="Gina Soparlo" userId="ddc40877-7721-410b-88ad-a1a6bbaafd7d" providerId="ADAL" clId="{D1C827C4-D96A-4599-BCD7-BCBD1D1F586E}" dt="2026-02-18T20:58:12.377" v="970" actId="478"/>
      <pc:docMkLst>
        <pc:docMk/>
      </pc:docMkLst>
      <pc:sldChg chg="del">
        <pc:chgData name="Gina Soparlo" userId="ddc40877-7721-410b-88ad-a1a6bbaafd7d" providerId="ADAL" clId="{D1C827C4-D96A-4599-BCD7-BCBD1D1F586E}" dt="2026-02-17T13:17:25.250" v="934" actId="47"/>
        <pc:sldMkLst>
          <pc:docMk/>
          <pc:sldMk cId="3405090031" sldId="256"/>
        </pc:sldMkLst>
      </pc:sldChg>
      <pc:sldChg chg="del">
        <pc:chgData name="Gina Soparlo" userId="ddc40877-7721-410b-88ad-a1a6bbaafd7d" providerId="ADAL" clId="{D1C827C4-D96A-4599-BCD7-BCBD1D1F586E}" dt="2026-02-17T13:42:20.926" v="953" actId="47"/>
        <pc:sldMkLst>
          <pc:docMk/>
          <pc:sldMk cId="3842566062" sldId="257"/>
        </pc:sldMkLst>
      </pc:sldChg>
      <pc:sldChg chg="addSp delSp modSp mod modClrScheme chgLayout">
        <pc:chgData name="Gina Soparlo" userId="ddc40877-7721-410b-88ad-a1a6bbaafd7d" providerId="ADAL" clId="{D1C827C4-D96A-4599-BCD7-BCBD1D1F586E}" dt="2026-02-17T13:28:43.151" v="942" actId="478"/>
        <pc:sldMkLst>
          <pc:docMk/>
          <pc:sldMk cId="994192304" sldId="259"/>
        </pc:sldMkLst>
        <pc:spChg chg="del">
          <ac:chgData name="Gina Soparlo" userId="ddc40877-7721-410b-88ad-a1a6bbaafd7d" providerId="ADAL" clId="{D1C827C4-D96A-4599-BCD7-BCBD1D1F586E}" dt="2026-02-17T02:14:38.376" v="21" actId="40341"/>
          <ac:spMkLst>
            <pc:docMk/>
            <pc:sldMk cId="994192304" sldId="259"/>
            <ac:spMk id="2" creationId="{61C8F9DC-68B1-47E5-EEAE-CB591CEA0AA4}"/>
          </ac:spMkLst>
        </pc:spChg>
        <pc:spChg chg="mod">
          <ac:chgData name="Gina Soparlo" userId="ddc40877-7721-410b-88ad-a1a6bbaafd7d" providerId="ADAL" clId="{D1C827C4-D96A-4599-BCD7-BCBD1D1F586E}" dt="2026-02-17T02:14:48.808" v="23" actId="26606"/>
          <ac:spMkLst>
            <pc:docMk/>
            <pc:sldMk cId="994192304" sldId="259"/>
            <ac:spMk id="3" creationId="{C3C7937F-F02D-F632-158E-29B1F30FE1DE}"/>
          </ac:spMkLst>
        </pc:spChg>
        <pc:spChg chg="add del mod">
          <ac:chgData name="Gina Soparlo" userId="ddc40877-7721-410b-88ad-a1a6bbaafd7d" providerId="ADAL" clId="{D1C827C4-D96A-4599-BCD7-BCBD1D1F586E}" dt="2026-02-17T02:14:57.319" v="25" actId="478"/>
          <ac:spMkLst>
            <pc:docMk/>
            <pc:sldMk cId="994192304" sldId="259"/>
            <ac:spMk id="4" creationId="{978D29A4-8BD5-3D75-0221-221D30DABACA}"/>
          </ac:spMkLst>
        </pc:spChg>
        <pc:spChg chg="add del mod">
          <ac:chgData name="Gina Soparlo" userId="ddc40877-7721-410b-88ad-a1a6bbaafd7d" providerId="ADAL" clId="{D1C827C4-D96A-4599-BCD7-BCBD1D1F586E}" dt="2026-02-17T13:28:43.151" v="942" actId="478"/>
          <ac:spMkLst>
            <pc:docMk/>
            <pc:sldMk cId="994192304" sldId="259"/>
            <ac:spMk id="6" creationId="{3D49D99B-BEF6-FE53-007E-1A5CF3502219}"/>
          </ac:spMkLst>
        </pc:spChg>
        <pc:spChg chg="add del mod">
          <ac:chgData name="Gina Soparlo" userId="ddc40877-7721-410b-88ad-a1a6bbaafd7d" providerId="ADAL" clId="{D1C827C4-D96A-4599-BCD7-BCBD1D1F586E}" dt="2026-02-17T02:14:48.808" v="23" actId="26606"/>
          <ac:spMkLst>
            <pc:docMk/>
            <pc:sldMk cId="994192304" sldId="259"/>
            <ac:spMk id="10" creationId="{6E749640-0EB4-3A9F-BECE-88D3CCA2162F}"/>
          </ac:spMkLst>
        </pc:spChg>
        <pc:picChg chg="add mod ord">
          <ac:chgData name="Gina Soparlo" userId="ddc40877-7721-410b-88ad-a1a6bbaafd7d" providerId="ADAL" clId="{D1C827C4-D96A-4599-BCD7-BCBD1D1F586E}" dt="2026-02-17T02:14:48.808" v="23" actId="26606"/>
          <ac:picMkLst>
            <pc:docMk/>
            <pc:sldMk cId="994192304" sldId="259"/>
            <ac:picMk id="5" creationId="{885A189B-CF9D-4492-BD17-1CA51DBB3C68}"/>
          </ac:picMkLst>
        </pc:picChg>
      </pc:sldChg>
      <pc:sldChg chg="addSp delSp modSp mod">
        <pc:chgData name="Gina Soparlo" userId="ddc40877-7721-410b-88ad-a1a6bbaafd7d" providerId="ADAL" clId="{D1C827C4-D96A-4599-BCD7-BCBD1D1F586E}" dt="2026-02-17T13:37:51.622" v="950" actId="478"/>
        <pc:sldMkLst>
          <pc:docMk/>
          <pc:sldMk cId="1438828529" sldId="260"/>
        </pc:sldMkLst>
        <pc:spChg chg="add del mod">
          <ac:chgData name="Gina Soparlo" userId="ddc40877-7721-410b-88ad-a1a6bbaafd7d" providerId="ADAL" clId="{D1C827C4-D96A-4599-BCD7-BCBD1D1F586E}" dt="2026-02-17T13:37:51.622" v="950" actId="478"/>
          <ac:spMkLst>
            <pc:docMk/>
            <pc:sldMk cId="1438828529" sldId="260"/>
            <ac:spMk id="4" creationId="{EC9F8A2E-1A79-46FE-A2F4-0D325F1C3007}"/>
          </ac:spMkLst>
        </pc:spChg>
      </pc:sldChg>
      <pc:sldChg chg="addSp modSp del">
        <pc:chgData name="Gina Soparlo" userId="ddc40877-7721-410b-88ad-a1a6bbaafd7d" providerId="ADAL" clId="{D1C827C4-D96A-4599-BCD7-BCBD1D1F586E}" dt="2026-02-18T20:58:07.274" v="969" actId="47"/>
        <pc:sldMkLst>
          <pc:docMk/>
          <pc:sldMk cId="2280380189" sldId="261"/>
        </pc:sldMkLst>
        <pc:spChg chg="add mod">
          <ac:chgData name="Gina Soparlo" userId="ddc40877-7721-410b-88ad-a1a6bbaafd7d" providerId="ADAL" clId="{D1C827C4-D96A-4599-BCD7-BCBD1D1F586E}" dt="2026-02-17T02:09:05.057" v="1"/>
          <ac:spMkLst>
            <pc:docMk/>
            <pc:sldMk cId="2280380189" sldId="261"/>
            <ac:spMk id="2" creationId="{E0105831-0B75-EED0-C7C1-1469A0C39FF8}"/>
          </ac:spMkLst>
        </pc:spChg>
      </pc:sldChg>
      <pc:sldChg chg="delSp mod">
        <pc:chgData name="Gina Soparlo" userId="ddc40877-7721-410b-88ad-a1a6bbaafd7d" providerId="ADAL" clId="{D1C827C4-D96A-4599-BCD7-BCBD1D1F586E}" dt="2026-02-17T13:06:16.316" v="818" actId="478"/>
        <pc:sldMkLst>
          <pc:docMk/>
          <pc:sldMk cId="2609384298" sldId="262"/>
        </pc:sldMkLst>
        <pc:spChg chg="del">
          <ac:chgData name="Gina Soparlo" userId="ddc40877-7721-410b-88ad-a1a6bbaafd7d" providerId="ADAL" clId="{D1C827C4-D96A-4599-BCD7-BCBD1D1F586E}" dt="2026-02-17T13:06:16.316" v="818" actId="478"/>
          <ac:spMkLst>
            <pc:docMk/>
            <pc:sldMk cId="2609384298" sldId="262"/>
            <ac:spMk id="2" creationId="{41156B50-9F7E-30C9-E0B9-9A7514798447}"/>
          </ac:spMkLst>
        </pc:spChg>
      </pc:sldChg>
      <pc:sldChg chg="addSp delSp modSp mod">
        <pc:chgData name="Gina Soparlo" userId="ddc40877-7721-410b-88ad-a1a6bbaafd7d" providerId="ADAL" clId="{D1C827C4-D96A-4599-BCD7-BCBD1D1F586E}" dt="2026-02-17T13:49:04.671" v="959"/>
        <pc:sldMkLst>
          <pc:docMk/>
          <pc:sldMk cId="2838183973" sldId="263"/>
        </pc:sldMkLst>
        <pc:spChg chg="add del mod">
          <ac:chgData name="Gina Soparlo" userId="ddc40877-7721-410b-88ad-a1a6bbaafd7d" providerId="ADAL" clId="{D1C827C4-D96A-4599-BCD7-BCBD1D1F586E}" dt="2026-02-17T12:58:37.525" v="813" actId="478"/>
          <ac:spMkLst>
            <pc:docMk/>
            <pc:sldMk cId="2838183973" sldId="263"/>
            <ac:spMk id="2" creationId="{16F096CE-046C-537E-2CA8-CC5BB2AD1F8E}"/>
          </ac:spMkLst>
        </pc:spChg>
        <pc:spChg chg="mod">
          <ac:chgData name="Gina Soparlo" userId="ddc40877-7721-410b-88ad-a1a6bbaafd7d" providerId="ADAL" clId="{D1C827C4-D96A-4599-BCD7-BCBD1D1F586E}" dt="2026-02-17T13:49:04.671" v="959"/>
          <ac:spMkLst>
            <pc:docMk/>
            <pc:sldMk cId="2838183973" sldId="263"/>
            <ac:spMk id="4" creationId="{B0B6095A-31B0-B9D6-87B6-1F7259C166C2}"/>
          </ac:spMkLst>
        </pc:spChg>
      </pc:sldChg>
      <pc:sldChg chg="addSp delSp modSp mod">
        <pc:chgData name="Gina Soparlo" userId="ddc40877-7721-410b-88ad-a1a6bbaafd7d" providerId="ADAL" clId="{D1C827C4-D96A-4599-BCD7-BCBD1D1F586E}" dt="2026-02-18T20:58:12.377" v="970" actId="478"/>
        <pc:sldMkLst>
          <pc:docMk/>
          <pc:sldMk cId="2935515108" sldId="264"/>
        </pc:sldMkLst>
        <pc:spChg chg="add del mod">
          <ac:chgData name="Gina Soparlo" userId="ddc40877-7721-410b-88ad-a1a6bbaafd7d" providerId="ADAL" clId="{D1C827C4-D96A-4599-BCD7-BCBD1D1F586E}" dt="2026-02-18T20:58:12.377" v="970" actId="478"/>
          <ac:spMkLst>
            <pc:docMk/>
            <pc:sldMk cId="2935515108" sldId="264"/>
            <ac:spMk id="3" creationId="{77249A2F-B982-72AF-AF3A-19B3383768BE}"/>
          </ac:spMkLst>
        </pc:spChg>
      </pc:sldChg>
      <pc:sldChg chg="delSp modSp mod">
        <pc:chgData name="Gina Soparlo" userId="ddc40877-7721-410b-88ad-a1a6bbaafd7d" providerId="ADAL" clId="{D1C827C4-D96A-4599-BCD7-BCBD1D1F586E}" dt="2026-02-17T13:08:36.190" v="922" actId="478"/>
        <pc:sldMkLst>
          <pc:docMk/>
          <pc:sldMk cId="474651671" sldId="265"/>
        </pc:sldMkLst>
        <pc:spChg chg="del mod">
          <ac:chgData name="Gina Soparlo" userId="ddc40877-7721-410b-88ad-a1a6bbaafd7d" providerId="ADAL" clId="{D1C827C4-D96A-4599-BCD7-BCBD1D1F586E}" dt="2026-02-17T13:08:36.190" v="922" actId="478"/>
          <ac:spMkLst>
            <pc:docMk/>
            <pc:sldMk cId="474651671" sldId="265"/>
            <ac:spMk id="3" creationId="{89A59320-78A7-372B-8BBF-E60E16354860}"/>
          </ac:spMkLst>
        </pc:spChg>
      </pc:sldChg>
      <pc:sldChg chg="delSp mod">
        <pc:chgData name="Gina Soparlo" userId="ddc40877-7721-410b-88ad-a1a6bbaafd7d" providerId="ADAL" clId="{D1C827C4-D96A-4599-BCD7-BCBD1D1F586E}" dt="2026-02-17T13:42:47.553" v="955" actId="478"/>
        <pc:sldMkLst>
          <pc:docMk/>
          <pc:sldMk cId="3192953141" sldId="266"/>
        </pc:sldMkLst>
        <pc:spChg chg="del">
          <ac:chgData name="Gina Soparlo" userId="ddc40877-7721-410b-88ad-a1a6bbaafd7d" providerId="ADAL" clId="{D1C827C4-D96A-4599-BCD7-BCBD1D1F586E}" dt="2026-02-17T13:42:47.553" v="955" actId="478"/>
          <ac:spMkLst>
            <pc:docMk/>
            <pc:sldMk cId="3192953141" sldId="266"/>
            <ac:spMk id="5" creationId="{42922278-BC74-9D32-CB8D-0429EE2A0604}"/>
          </ac:spMkLst>
        </pc:spChg>
      </pc:sldChg>
      <pc:sldChg chg="delSp mod">
        <pc:chgData name="Gina Soparlo" userId="ddc40877-7721-410b-88ad-a1a6bbaafd7d" providerId="ADAL" clId="{D1C827C4-D96A-4599-BCD7-BCBD1D1F586E}" dt="2026-02-17T13:14:22.630" v="930" actId="478"/>
        <pc:sldMkLst>
          <pc:docMk/>
          <pc:sldMk cId="0" sldId="267"/>
        </pc:sldMkLst>
        <pc:spChg chg="del">
          <ac:chgData name="Gina Soparlo" userId="ddc40877-7721-410b-88ad-a1a6bbaafd7d" providerId="ADAL" clId="{D1C827C4-D96A-4599-BCD7-BCBD1D1F586E}" dt="2026-02-17T13:14:22.630" v="930" actId="478"/>
          <ac:spMkLst>
            <pc:docMk/>
            <pc:sldMk cId="0" sldId="267"/>
            <ac:spMk id="43" creationId="{4424E1E3-8DA2-F652-6CC8-89B351089A6C}"/>
          </ac:spMkLst>
        </pc:spChg>
      </pc:sldChg>
      <pc:sldChg chg="delSp mod">
        <pc:chgData name="Gina Soparlo" userId="ddc40877-7721-410b-88ad-a1a6bbaafd7d" providerId="ADAL" clId="{D1C827C4-D96A-4599-BCD7-BCBD1D1F586E}" dt="2026-02-17T13:12:41.093" v="928" actId="478"/>
        <pc:sldMkLst>
          <pc:docMk/>
          <pc:sldMk cId="2206300253" sldId="268"/>
        </pc:sldMkLst>
        <pc:spChg chg="del">
          <ac:chgData name="Gina Soparlo" userId="ddc40877-7721-410b-88ad-a1a6bbaafd7d" providerId="ADAL" clId="{D1C827C4-D96A-4599-BCD7-BCBD1D1F586E}" dt="2026-02-17T13:12:41.093" v="928" actId="478"/>
          <ac:spMkLst>
            <pc:docMk/>
            <pc:sldMk cId="2206300253" sldId="268"/>
            <ac:spMk id="3" creationId="{B277AE05-78B4-1467-3E6D-096A8CB77BF3}"/>
          </ac:spMkLst>
        </pc:spChg>
      </pc:sldChg>
      <pc:sldChg chg="addSp delSp modSp mod">
        <pc:chgData name="Gina Soparlo" userId="ddc40877-7721-410b-88ad-a1a6bbaafd7d" providerId="ADAL" clId="{D1C827C4-D96A-4599-BCD7-BCBD1D1F586E}" dt="2026-02-17T13:26:23.405" v="939" actId="478"/>
        <pc:sldMkLst>
          <pc:docMk/>
          <pc:sldMk cId="2994763947" sldId="269"/>
        </pc:sldMkLst>
        <pc:spChg chg="add del mod">
          <ac:chgData name="Gina Soparlo" userId="ddc40877-7721-410b-88ad-a1a6bbaafd7d" providerId="ADAL" clId="{D1C827C4-D96A-4599-BCD7-BCBD1D1F586E}" dt="2026-02-17T02:16:28.101" v="34" actId="21"/>
          <ac:spMkLst>
            <pc:docMk/>
            <pc:sldMk cId="2994763947" sldId="269"/>
            <ac:spMk id="28" creationId="{44DA8C80-D5E5-6DC8-D321-F2AF2591A14F}"/>
          </ac:spMkLst>
        </pc:spChg>
        <pc:spChg chg="add del mod">
          <ac:chgData name="Gina Soparlo" userId="ddc40877-7721-410b-88ad-a1a6bbaafd7d" providerId="ADAL" clId="{D1C827C4-D96A-4599-BCD7-BCBD1D1F586E}" dt="2026-02-17T13:26:23.405" v="939" actId="478"/>
          <ac:spMkLst>
            <pc:docMk/>
            <pc:sldMk cId="2994763947" sldId="269"/>
            <ac:spMk id="29" creationId="{536F54CD-A303-7752-5825-7FCA3E5C8F1B}"/>
          </ac:spMkLst>
        </pc:spChg>
      </pc:sldChg>
      <pc:sldChg chg="addSp delSp modSp mod">
        <pc:chgData name="Gina Soparlo" userId="ddc40877-7721-410b-88ad-a1a6bbaafd7d" providerId="ADAL" clId="{D1C827C4-D96A-4599-BCD7-BCBD1D1F586E}" dt="2026-02-17T13:24:12.436" v="937" actId="478"/>
        <pc:sldMkLst>
          <pc:docMk/>
          <pc:sldMk cId="4131049521" sldId="270"/>
        </pc:sldMkLst>
        <pc:spChg chg="add del mod">
          <ac:chgData name="Gina Soparlo" userId="ddc40877-7721-410b-88ad-a1a6bbaafd7d" providerId="ADAL" clId="{D1C827C4-D96A-4599-BCD7-BCBD1D1F586E}" dt="2026-02-17T13:24:12.436" v="937" actId="478"/>
          <ac:spMkLst>
            <pc:docMk/>
            <pc:sldMk cId="4131049521" sldId="270"/>
            <ac:spMk id="3" creationId="{241326DA-7B86-7F09-5BD8-A4FFC9DC1256}"/>
          </ac:spMkLst>
        </pc:spChg>
      </pc:sldChg>
      <pc:sldChg chg="delSp mod">
        <pc:chgData name="Gina Soparlo" userId="ddc40877-7721-410b-88ad-a1a6bbaafd7d" providerId="ADAL" clId="{D1C827C4-D96A-4599-BCD7-BCBD1D1F586E}" dt="2026-02-17T13:42:43.574" v="954" actId="478"/>
        <pc:sldMkLst>
          <pc:docMk/>
          <pc:sldMk cId="1952195486" sldId="271"/>
        </pc:sldMkLst>
        <pc:spChg chg="del">
          <ac:chgData name="Gina Soparlo" userId="ddc40877-7721-410b-88ad-a1a6bbaafd7d" providerId="ADAL" clId="{D1C827C4-D96A-4599-BCD7-BCBD1D1F586E}" dt="2026-02-17T13:42:43.574" v="954" actId="478"/>
          <ac:spMkLst>
            <pc:docMk/>
            <pc:sldMk cId="1952195486" sldId="271"/>
            <ac:spMk id="4" creationId="{A4BA5AB7-653D-8231-E3F5-6BD533798953}"/>
          </ac:spMkLst>
        </pc:spChg>
      </pc:sldChg>
      <pc:sldChg chg="delSp mod">
        <pc:chgData name="Gina Soparlo" userId="ddc40877-7721-410b-88ad-a1a6bbaafd7d" providerId="ADAL" clId="{D1C827C4-D96A-4599-BCD7-BCBD1D1F586E}" dt="2026-02-17T13:09:50.042" v="924" actId="478"/>
        <pc:sldMkLst>
          <pc:docMk/>
          <pc:sldMk cId="3234711281" sldId="272"/>
        </pc:sldMkLst>
        <pc:spChg chg="del">
          <ac:chgData name="Gina Soparlo" userId="ddc40877-7721-410b-88ad-a1a6bbaafd7d" providerId="ADAL" clId="{D1C827C4-D96A-4599-BCD7-BCBD1D1F586E}" dt="2026-02-17T13:09:50.042" v="924" actId="478"/>
          <ac:spMkLst>
            <pc:docMk/>
            <pc:sldMk cId="3234711281" sldId="272"/>
            <ac:spMk id="30" creationId="{83771C68-9930-E5BA-9107-AD00884EE79D}"/>
          </ac:spMkLst>
        </pc:spChg>
      </pc:sldChg>
      <pc:sldChg chg="addSp delSp modSp mod">
        <pc:chgData name="Gina Soparlo" userId="ddc40877-7721-410b-88ad-a1a6bbaafd7d" providerId="ADAL" clId="{D1C827C4-D96A-4599-BCD7-BCBD1D1F586E}" dt="2026-02-17T14:42:34.356" v="968"/>
        <pc:sldMkLst>
          <pc:docMk/>
          <pc:sldMk cId="1765848515" sldId="273"/>
        </pc:sldMkLst>
        <pc:spChg chg="add del mod">
          <ac:chgData name="Gina Soparlo" userId="ddc40877-7721-410b-88ad-a1a6bbaafd7d" providerId="ADAL" clId="{D1C827C4-D96A-4599-BCD7-BCBD1D1F586E}" dt="2026-02-17T14:08:26.179" v="966" actId="478"/>
          <ac:spMkLst>
            <pc:docMk/>
            <pc:sldMk cId="1765848515" sldId="273"/>
            <ac:spMk id="2" creationId="{5E17B2B2-4E75-23A3-DA85-CD464C4741AF}"/>
          </ac:spMkLst>
        </pc:spChg>
        <pc:spChg chg="mod">
          <ac:chgData name="Gina Soparlo" userId="ddc40877-7721-410b-88ad-a1a6bbaafd7d" providerId="ADAL" clId="{D1C827C4-D96A-4599-BCD7-BCBD1D1F586E}" dt="2026-02-17T14:42:34.356" v="968"/>
          <ac:spMkLst>
            <pc:docMk/>
            <pc:sldMk cId="1765848515" sldId="273"/>
            <ac:spMk id="80" creationId="{439A49D7-7755-24E6-151F-D6D6A4569A6C}"/>
          </ac:spMkLst>
        </pc:spChg>
        <pc:spChg chg="mod">
          <ac:chgData name="Gina Soparlo" userId="ddc40877-7721-410b-88ad-a1a6bbaafd7d" providerId="ADAL" clId="{D1C827C4-D96A-4599-BCD7-BCBD1D1F586E}" dt="2026-02-17T02:56:43.548" v="496" actId="20577"/>
          <ac:spMkLst>
            <pc:docMk/>
            <pc:sldMk cId="1765848515" sldId="273"/>
            <ac:spMk id="95" creationId="{07B38CB8-616E-9E36-26D4-D93E66538A6F}"/>
          </ac:spMkLst>
        </pc:spChg>
      </pc:sldChg>
      <pc:sldChg chg="delSp mod">
        <pc:chgData name="Gina Soparlo" userId="ddc40877-7721-410b-88ad-a1a6bbaafd7d" providerId="ADAL" clId="{D1C827C4-D96A-4599-BCD7-BCBD1D1F586E}" dt="2026-02-17T13:15:59.357" v="933" actId="478"/>
        <pc:sldMkLst>
          <pc:docMk/>
          <pc:sldMk cId="0" sldId="274"/>
        </pc:sldMkLst>
        <pc:spChg chg="del">
          <ac:chgData name="Gina Soparlo" userId="ddc40877-7721-410b-88ad-a1a6bbaafd7d" providerId="ADAL" clId="{D1C827C4-D96A-4599-BCD7-BCBD1D1F586E}" dt="2026-02-17T13:15:59.357" v="933" actId="478"/>
          <ac:spMkLst>
            <pc:docMk/>
            <pc:sldMk cId="0" sldId="274"/>
            <ac:spMk id="73" creationId="{4684E6D7-8A7A-A328-ED59-FB041691BECD}"/>
          </ac:spMkLst>
        </pc:spChg>
      </pc:sldChg>
      <pc:sldChg chg="delSp mod">
        <pc:chgData name="Gina Soparlo" userId="ddc40877-7721-410b-88ad-a1a6bbaafd7d" providerId="ADAL" clId="{D1C827C4-D96A-4599-BCD7-BCBD1D1F586E}" dt="2026-02-17T13:42:16.178" v="951" actId="478"/>
        <pc:sldMkLst>
          <pc:docMk/>
          <pc:sldMk cId="453740608" sldId="275"/>
        </pc:sldMkLst>
        <pc:spChg chg="del">
          <ac:chgData name="Gina Soparlo" userId="ddc40877-7721-410b-88ad-a1a6bbaafd7d" providerId="ADAL" clId="{D1C827C4-D96A-4599-BCD7-BCBD1D1F586E}" dt="2026-02-17T13:42:16.178" v="951" actId="478"/>
          <ac:spMkLst>
            <pc:docMk/>
            <pc:sldMk cId="453740608" sldId="275"/>
            <ac:spMk id="2" creationId="{0D8547B5-764D-4A80-38F0-8F4283129E0E}"/>
          </ac:spMkLst>
        </pc:spChg>
      </pc:sldChg>
      <pc:sldChg chg="del">
        <pc:chgData name="Gina Soparlo" userId="ddc40877-7721-410b-88ad-a1a6bbaafd7d" providerId="ADAL" clId="{D1C827C4-D96A-4599-BCD7-BCBD1D1F586E}" dt="2026-02-17T13:03:48.346" v="814" actId="47"/>
        <pc:sldMkLst>
          <pc:docMk/>
          <pc:sldMk cId="2934142304" sldId="276"/>
        </pc:sldMkLst>
      </pc:sldChg>
      <pc:sldChg chg="addSp delSp modSp del mod">
        <pc:chgData name="Gina Soparlo" userId="ddc40877-7721-410b-88ad-a1a6bbaafd7d" providerId="ADAL" clId="{D1C827C4-D96A-4599-BCD7-BCBD1D1F586E}" dt="2026-02-17T13:42:17.886" v="952" actId="47"/>
        <pc:sldMkLst>
          <pc:docMk/>
          <pc:sldMk cId="1765830447" sldId="277"/>
        </pc:sldMkLst>
        <pc:spChg chg="mod">
          <ac:chgData name="Gina Soparlo" userId="ddc40877-7721-410b-88ad-a1a6bbaafd7d" providerId="ADAL" clId="{D1C827C4-D96A-4599-BCD7-BCBD1D1F586E}" dt="2026-02-17T02:24:27.768" v="142" actId="122"/>
          <ac:spMkLst>
            <pc:docMk/>
            <pc:sldMk cId="1765830447" sldId="277"/>
            <ac:spMk id="2" creationId="{0800C08E-E5A6-D383-6168-5E32B3653587}"/>
          </ac:spMkLst>
        </pc:spChg>
        <pc:spChg chg="mod">
          <ac:chgData name="Gina Soparlo" userId="ddc40877-7721-410b-88ad-a1a6bbaafd7d" providerId="ADAL" clId="{D1C827C4-D96A-4599-BCD7-BCBD1D1F586E}" dt="2026-02-17T02:31:31.116" v="227"/>
          <ac:spMkLst>
            <pc:docMk/>
            <pc:sldMk cId="1765830447" sldId="277"/>
            <ac:spMk id="3" creationId="{19BEE2F9-2FAB-1C78-FF93-391EE15B2F08}"/>
          </ac:spMkLst>
        </pc:spChg>
        <pc:spChg chg="del">
          <ac:chgData name="Gina Soparlo" userId="ddc40877-7721-410b-88ad-a1a6bbaafd7d" providerId="ADAL" clId="{D1C827C4-D96A-4599-BCD7-BCBD1D1F586E}" dt="2026-02-17T02:24:30.820" v="143" actId="478"/>
          <ac:spMkLst>
            <pc:docMk/>
            <pc:sldMk cId="1765830447" sldId="277"/>
            <ac:spMk id="5" creationId="{7BA44964-3B37-18CC-CF61-E0C2303002D8}"/>
          </ac:spMkLst>
        </pc:spChg>
        <pc:spChg chg="mod">
          <ac:chgData name="Gina Soparlo" userId="ddc40877-7721-410b-88ad-a1a6bbaafd7d" providerId="ADAL" clId="{D1C827C4-D96A-4599-BCD7-BCBD1D1F586E}" dt="2026-02-17T02:31:31.116" v="227"/>
          <ac:spMkLst>
            <pc:docMk/>
            <pc:sldMk cId="1765830447" sldId="277"/>
            <ac:spMk id="7" creationId="{A40C531E-00DA-5F56-8258-9D19B7EC17A7}"/>
          </ac:spMkLst>
        </pc:spChg>
        <pc:spChg chg="mod">
          <ac:chgData name="Gina Soparlo" userId="ddc40877-7721-410b-88ad-a1a6bbaafd7d" providerId="ADAL" clId="{D1C827C4-D96A-4599-BCD7-BCBD1D1F586E}" dt="2026-02-17T02:31:40.029" v="229" actId="13926"/>
          <ac:spMkLst>
            <pc:docMk/>
            <pc:sldMk cId="1765830447" sldId="277"/>
            <ac:spMk id="8" creationId="{BF450547-D8B5-9CA4-4BF9-D239C924B917}"/>
          </ac:spMkLst>
        </pc:spChg>
        <pc:spChg chg="add del mod">
          <ac:chgData name="Gina Soparlo" userId="ddc40877-7721-410b-88ad-a1a6bbaafd7d" providerId="ADAL" clId="{D1C827C4-D96A-4599-BCD7-BCBD1D1F586E}" dt="2026-02-17T02:31:43.469" v="230" actId="478"/>
          <ac:spMkLst>
            <pc:docMk/>
            <pc:sldMk cId="1765830447" sldId="277"/>
            <ac:spMk id="9" creationId="{4B4279B7-3B9E-B457-FABC-F93B16BD2F63}"/>
          </ac:spMkLst>
        </pc:spChg>
        <pc:spChg chg="add mod">
          <ac:chgData name="Gina Soparlo" userId="ddc40877-7721-410b-88ad-a1a6bbaafd7d" providerId="ADAL" clId="{D1C827C4-D96A-4599-BCD7-BCBD1D1F586E}" dt="2026-02-17T02:31:55.393" v="231"/>
          <ac:spMkLst>
            <pc:docMk/>
            <pc:sldMk cId="1765830447" sldId="277"/>
            <ac:spMk id="11" creationId="{DC22AF98-FDB7-CBE0-9B87-B3F1138B9D78}"/>
          </ac:spMkLst>
        </pc:spChg>
        <pc:spChg chg="mod">
          <ac:chgData name="Gina Soparlo" userId="ddc40877-7721-410b-88ad-a1a6bbaafd7d" providerId="ADAL" clId="{D1C827C4-D96A-4599-BCD7-BCBD1D1F586E}" dt="2026-02-17T02:26:06.689" v="156" actId="12"/>
          <ac:spMkLst>
            <pc:docMk/>
            <pc:sldMk cId="1765830447" sldId="277"/>
            <ac:spMk id="15" creationId="{99A1951D-426F-11E3-C200-F5631F4830BB}"/>
          </ac:spMkLst>
        </pc:spChg>
        <pc:spChg chg="mod">
          <ac:chgData name="Gina Soparlo" userId="ddc40877-7721-410b-88ad-a1a6bbaafd7d" providerId="ADAL" clId="{D1C827C4-D96A-4599-BCD7-BCBD1D1F586E}" dt="2026-02-17T02:40:36.397" v="305" actId="113"/>
          <ac:spMkLst>
            <pc:docMk/>
            <pc:sldMk cId="1765830447" sldId="277"/>
            <ac:spMk id="17" creationId="{2BCA8F9F-6888-7D86-88A5-92CC643BA1CE}"/>
          </ac:spMkLst>
        </pc:spChg>
        <pc:spChg chg="mod">
          <ac:chgData name="Gina Soparlo" userId="ddc40877-7721-410b-88ad-a1a6bbaafd7d" providerId="ADAL" clId="{D1C827C4-D96A-4599-BCD7-BCBD1D1F586E}" dt="2026-02-17T02:31:31.116" v="227"/>
          <ac:spMkLst>
            <pc:docMk/>
            <pc:sldMk cId="1765830447" sldId="277"/>
            <ac:spMk id="63" creationId="{0BFFF576-13F3-778B-6C70-958DAC043C7A}"/>
          </ac:spMkLst>
        </pc:spChg>
        <pc:spChg chg="mod">
          <ac:chgData name="Gina Soparlo" userId="ddc40877-7721-410b-88ad-a1a6bbaafd7d" providerId="ADAL" clId="{D1C827C4-D96A-4599-BCD7-BCBD1D1F586E}" dt="2026-02-17T02:31:31.116" v="227"/>
          <ac:spMkLst>
            <pc:docMk/>
            <pc:sldMk cId="1765830447" sldId="277"/>
            <ac:spMk id="64" creationId="{6C5C8E1C-970F-C578-496E-E694E47CC396}"/>
          </ac:spMkLst>
        </pc:spChg>
        <pc:spChg chg="mod">
          <ac:chgData name="Gina Soparlo" userId="ddc40877-7721-410b-88ad-a1a6bbaafd7d" providerId="ADAL" clId="{D1C827C4-D96A-4599-BCD7-BCBD1D1F586E}" dt="2026-02-17T02:31:31.116" v="227"/>
          <ac:spMkLst>
            <pc:docMk/>
            <pc:sldMk cId="1765830447" sldId="277"/>
            <ac:spMk id="67" creationId="{EE09BFAA-7C57-A749-9979-36C9E34CD2F6}"/>
          </ac:spMkLst>
        </pc:spChg>
        <pc:spChg chg="mod">
          <ac:chgData name="Gina Soparlo" userId="ddc40877-7721-410b-88ad-a1a6bbaafd7d" providerId="ADAL" clId="{D1C827C4-D96A-4599-BCD7-BCBD1D1F586E}" dt="2026-02-17T02:31:31.116" v="227"/>
          <ac:spMkLst>
            <pc:docMk/>
            <pc:sldMk cId="1765830447" sldId="277"/>
            <ac:spMk id="68" creationId="{11664775-0574-54A8-53EE-2A285DDA18D6}"/>
          </ac:spMkLst>
        </pc:spChg>
        <pc:spChg chg="mod">
          <ac:chgData name="Gina Soparlo" userId="ddc40877-7721-410b-88ad-a1a6bbaafd7d" providerId="ADAL" clId="{D1C827C4-D96A-4599-BCD7-BCBD1D1F586E}" dt="2026-02-17T02:31:31.116" v="227"/>
          <ac:spMkLst>
            <pc:docMk/>
            <pc:sldMk cId="1765830447" sldId="277"/>
            <ac:spMk id="70" creationId="{89493685-0C57-1320-3AD9-1F7AE2780FA1}"/>
          </ac:spMkLst>
        </pc:spChg>
        <pc:spChg chg="mod">
          <ac:chgData name="Gina Soparlo" userId="ddc40877-7721-410b-88ad-a1a6bbaafd7d" providerId="ADAL" clId="{D1C827C4-D96A-4599-BCD7-BCBD1D1F586E}" dt="2026-02-17T02:31:31.116" v="227"/>
          <ac:spMkLst>
            <pc:docMk/>
            <pc:sldMk cId="1765830447" sldId="277"/>
            <ac:spMk id="72" creationId="{7A1FCD57-9ABC-D1F4-FFE3-40538A9E5D5F}"/>
          </ac:spMkLst>
        </pc:spChg>
        <pc:spChg chg="mod">
          <ac:chgData name="Gina Soparlo" userId="ddc40877-7721-410b-88ad-a1a6bbaafd7d" providerId="ADAL" clId="{D1C827C4-D96A-4599-BCD7-BCBD1D1F586E}" dt="2026-02-17T02:31:31.116" v="227"/>
          <ac:spMkLst>
            <pc:docMk/>
            <pc:sldMk cId="1765830447" sldId="277"/>
            <ac:spMk id="73" creationId="{560BAA94-6136-2D3D-E072-0ABA5C48349E}"/>
          </ac:spMkLst>
        </pc:spChg>
        <pc:spChg chg="mod">
          <ac:chgData name="Gina Soparlo" userId="ddc40877-7721-410b-88ad-a1a6bbaafd7d" providerId="ADAL" clId="{D1C827C4-D96A-4599-BCD7-BCBD1D1F586E}" dt="2026-02-17T02:31:31.116" v="227"/>
          <ac:spMkLst>
            <pc:docMk/>
            <pc:sldMk cId="1765830447" sldId="277"/>
            <ac:spMk id="74" creationId="{525B53C5-0732-FF0F-8660-C61A3D2C8789}"/>
          </ac:spMkLst>
        </pc:spChg>
      </pc:sldChg>
      <pc:sldChg chg="addSp delSp modSp del mod">
        <pc:chgData name="Gina Soparlo" userId="ddc40877-7721-410b-88ad-a1a6bbaafd7d" providerId="ADAL" clId="{D1C827C4-D96A-4599-BCD7-BCBD1D1F586E}" dt="2026-02-17T13:43:11.353" v="956" actId="47"/>
        <pc:sldMkLst>
          <pc:docMk/>
          <pc:sldMk cId="269783607" sldId="278"/>
        </pc:sldMkLst>
        <pc:spChg chg="del">
          <ac:chgData name="Gina Soparlo" userId="ddc40877-7721-410b-88ad-a1a6bbaafd7d" providerId="ADAL" clId="{D1C827C4-D96A-4599-BCD7-BCBD1D1F586E}" dt="2026-02-17T02:32:16.755" v="232" actId="478"/>
          <ac:spMkLst>
            <pc:docMk/>
            <pc:sldMk cId="269783607" sldId="278"/>
            <ac:spMk id="3" creationId="{163AAE4A-EAC9-4BC2-2629-E0DA090B0BD4}"/>
          </ac:spMkLst>
        </pc:spChg>
        <pc:spChg chg="add del mod">
          <ac:chgData name="Gina Soparlo" userId="ddc40877-7721-410b-88ad-a1a6bbaafd7d" providerId="ADAL" clId="{D1C827C4-D96A-4599-BCD7-BCBD1D1F586E}" dt="2026-02-17T02:40:29.837" v="303" actId="478"/>
          <ac:spMkLst>
            <pc:docMk/>
            <pc:sldMk cId="269783607" sldId="278"/>
            <ac:spMk id="5" creationId="{E97BE96F-F718-B44B-384D-D88A049282B6}"/>
          </ac:spMkLst>
        </pc:spChg>
        <pc:spChg chg="add mod">
          <ac:chgData name="Gina Soparlo" userId="ddc40877-7721-410b-88ad-a1a6bbaafd7d" providerId="ADAL" clId="{D1C827C4-D96A-4599-BCD7-BCBD1D1F586E}" dt="2026-02-17T02:41:04.932" v="312" actId="1076"/>
          <ac:spMkLst>
            <pc:docMk/>
            <pc:sldMk cId="269783607" sldId="278"/>
            <ac:spMk id="6" creationId="{A4CF623A-B2D8-DA0C-DA00-3D0912A78BB1}"/>
          </ac:spMkLst>
        </pc:spChg>
        <pc:spChg chg="add mod">
          <ac:chgData name="Gina Soparlo" userId="ddc40877-7721-410b-88ad-a1a6bbaafd7d" providerId="ADAL" clId="{D1C827C4-D96A-4599-BCD7-BCBD1D1F586E}" dt="2026-02-17T02:41:17.274" v="313"/>
          <ac:spMkLst>
            <pc:docMk/>
            <pc:sldMk cId="269783607" sldId="278"/>
            <ac:spMk id="7" creationId="{3431834A-D9AA-7952-143B-ADA907727807}"/>
          </ac:spMkLst>
        </pc:spChg>
        <pc:spChg chg="mod">
          <ac:chgData name="Gina Soparlo" userId="ddc40877-7721-410b-88ad-a1a6bbaafd7d" providerId="ADAL" clId="{D1C827C4-D96A-4599-BCD7-BCBD1D1F586E}" dt="2026-02-17T02:40:11.249" v="298"/>
          <ac:spMkLst>
            <pc:docMk/>
            <pc:sldMk cId="269783607" sldId="278"/>
            <ac:spMk id="18" creationId="{DCCFAC2B-88AF-F960-4B37-2A3D205C1940}"/>
          </ac:spMkLst>
        </pc:spChg>
        <pc:spChg chg="mod">
          <ac:chgData name="Gina Soparlo" userId="ddc40877-7721-410b-88ad-a1a6bbaafd7d" providerId="ADAL" clId="{D1C827C4-D96A-4599-BCD7-BCBD1D1F586E}" dt="2026-02-17T02:39:16.669" v="288"/>
          <ac:spMkLst>
            <pc:docMk/>
            <pc:sldMk cId="269783607" sldId="278"/>
            <ac:spMk id="19" creationId="{4D11F44A-CD2E-D70E-5CA5-D6869FFCD22A}"/>
          </ac:spMkLst>
        </pc:spChg>
        <pc:spChg chg="mod">
          <ac:chgData name="Gina Soparlo" userId="ddc40877-7721-410b-88ad-a1a6bbaafd7d" providerId="ADAL" clId="{D1C827C4-D96A-4599-BCD7-BCBD1D1F586E}" dt="2026-02-17T02:40:11.249" v="298"/>
          <ac:spMkLst>
            <pc:docMk/>
            <pc:sldMk cId="269783607" sldId="278"/>
            <ac:spMk id="25" creationId="{489B3DBF-5579-C5CC-9086-9D9F91F5297D}"/>
          </ac:spMkLst>
        </pc:spChg>
        <pc:spChg chg="mod">
          <ac:chgData name="Gina Soparlo" userId="ddc40877-7721-410b-88ad-a1a6bbaafd7d" providerId="ADAL" clId="{D1C827C4-D96A-4599-BCD7-BCBD1D1F586E}" dt="2026-02-17T02:39:16.669" v="288"/>
          <ac:spMkLst>
            <pc:docMk/>
            <pc:sldMk cId="269783607" sldId="278"/>
            <ac:spMk id="28" creationId="{481CF5D3-9354-41AC-2FDF-44D9F0ADCF94}"/>
          </ac:spMkLst>
        </pc:spChg>
        <pc:spChg chg="mod">
          <ac:chgData name="Gina Soparlo" userId="ddc40877-7721-410b-88ad-a1a6bbaafd7d" providerId="ADAL" clId="{D1C827C4-D96A-4599-BCD7-BCBD1D1F586E}" dt="2026-02-17T02:40:11.249" v="298"/>
          <ac:spMkLst>
            <pc:docMk/>
            <pc:sldMk cId="269783607" sldId="278"/>
            <ac:spMk id="34" creationId="{6FA4320C-798E-9975-4C25-79D518C96D06}"/>
          </ac:spMkLst>
        </pc:spChg>
        <pc:spChg chg="mod">
          <ac:chgData name="Gina Soparlo" userId="ddc40877-7721-410b-88ad-a1a6bbaafd7d" providerId="ADAL" clId="{D1C827C4-D96A-4599-BCD7-BCBD1D1F586E}" dt="2026-02-17T02:40:11.249" v="298"/>
          <ac:spMkLst>
            <pc:docMk/>
            <pc:sldMk cId="269783607" sldId="278"/>
            <ac:spMk id="35" creationId="{6000E49D-17C5-5034-C77B-A527E5190A8A}"/>
          </ac:spMkLst>
        </pc:spChg>
        <pc:spChg chg="mod">
          <ac:chgData name="Gina Soparlo" userId="ddc40877-7721-410b-88ad-a1a6bbaafd7d" providerId="ADAL" clId="{D1C827C4-D96A-4599-BCD7-BCBD1D1F586E}" dt="2026-02-17T02:40:11.249" v="298"/>
          <ac:spMkLst>
            <pc:docMk/>
            <pc:sldMk cId="269783607" sldId="278"/>
            <ac:spMk id="38" creationId="{0491DE6B-0113-CE76-CD07-9798D4A3E50D}"/>
          </ac:spMkLst>
        </pc:spChg>
        <pc:spChg chg="mod">
          <ac:chgData name="Gina Soparlo" userId="ddc40877-7721-410b-88ad-a1a6bbaafd7d" providerId="ADAL" clId="{D1C827C4-D96A-4599-BCD7-BCBD1D1F586E}" dt="2026-02-17T02:40:11.249" v="298"/>
          <ac:spMkLst>
            <pc:docMk/>
            <pc:sldMk cId="269783607" sldId="278"/>
            <ac:spMk id="44" creationId="{4001F7F5-3FA4-4D6D-F62D-AA9584B67B92}"/>
          </ac:spMkLst>
        </pc:spChg>
        <pc:spChg chg="mod">
          <ac:chgData name="Gina Soparlo" userId="ddc40877-7721-410b-88ad-a1a6bbaafd7d" providerId="ADAL" clId="{D1C827C4-D96A-4599-BCD7-BCBD1D1F586E}" dt="2026-02-17T02:40:11.249" v="298"/>
          <ac:spMkLst>
            <pc:docMk/>
            <pc:sldMk cId="269783607" sldId="278"/>
            <ac:spMk id="48" creationId="{93F3F923-4580-C2BF-0DE5-639AE0F71478}"/>
          </ac:spMkLst>
        </pc:spChg>
        <pc:spChg chg="mod">
          <ac:chgData name="Gina Soparlo" userId="ddc40877-7721-410b-88ad-a1a6bbaafd7d" providerId="ADAL" clId="{D1C827C4-D96A-4599-BCD7-BCBD1D1F586E}" dt="2026-02-17T02:39:16.669" v="288"/>
          <ac:spMkLst>
            <pc:docMk/>
            <pc:sldMk cId="269783607" sldId="278"/>
            <ac:spMk id="50" creationId="{D7C5B403-D4B1-B67B-8F4A-B3C043FB246F}"/>
          </ac:spMkLst>
        </pc:spChg>
        <pc:spChg chg="mod">
          <ac:chgData name="Gina Soparlo" userId="ddc40877-7721-410b-88ad-a1a6bbaafd7d" providerId="ADAL" clId="{D1C827C4-D96A-4599-BCD7-BCBD1D1F586E}" dt="2026-02-17T02:39:16.669" v="288"/>
          <ac:spMkLst>
            <pc:docMk/>
            <pc:sldMk cId="269783607" sldId="278"/>
            <ac:spMk id="54" creationId="{DF3123D4-0CDB-40E8-76F7-0C465FA6DDB7}"/>
          </ac:spMkLst>
        </pc:spChg>
        <pc:spChg chg="mod">
          <ac:chgData name="Gina Soparlo" userId="ddc40877-7721-410b-88ad-a1a6bbaafd7d" providerId="ADAL" clId="{D1C827C4-D96A-4599-BCD7-BCBD1D1F586E}" dt="2026-02-17T02:39:16.669" v="288"/>
          <ac:spMkLst>
            <pc:docMk/>
            <pc:sldMk cId="269783607" sldId="278"/>
            <ac:spMk id="60" creationId="{883943C4-0FD8-4C54-0B8C-3C0DCEDFFF85}"/>
          </ac:spMkLst>
        </pc:spChg>
        <pc:spChg chg="mod">
          <ac:chgData name="Gina Soparlo" userId="ddc40877-7721-410b-88ad-a1a6bbaafd7d" providerId="ADAL" clId="{D1C827C4-D96A-4599-BCD7-BCBD1D1F586E}" dt="2026-02-17T02:40:11.249" v="298"/>
          <ac:spMkLst>
            <pc:docMk/>
            <pc:sldMk cId="269783607" sldId="278"/>
            <ac:spMk id="62" creationId="{C67716D4-586D-F4A7-C615-509D3F0461E4}"/>
          </ac:spMkLst>
        </pc:spChg>
        <pc:spChg chg="mod">
          <ac:chgData name="Gina Soparlo" userId="ddc40877-7721-410b-88ad-a1a6bbaafd7d" providerId="ADAL" clId="{D1C827C4-D96A-4599-BCD7-BCBD1D1F586E}" dt="2026-02-17T02:39:16.669" v="288"/>
          <ac:spMkLst>
            <pc:docMk/>
            <pc:sldMk cId="269783607" sldId="278"/>
            <ac:spMk id="73" creationId="{C034A70A-72C2-2931-18B8-F82402BF4012}"/>
          </ac:spMkLst>
        </pc:spChg>
        <pc:spChg chg="mod">
          <ac:chgData name="Gina Soparlo" userId="ddc40877-7721-410b-88ad-a1a6bbaafd7d" providerId="ADAL" clId="{D1C827C4-D96A-4599-BCD7-BCBD1D1F586E}" dt="2026-02-17T02:34:56.925" v="239" actId="20577"/>
          <ac:spMkLst>
            <pc:docMk/>
            <pc:sldMk cId="269783607" sldId="278"/>
            <ac:spMk id="78" creationId="{01A36ECC-84A7-1A77-7CC1-C2120DF9E13C}"/>
          </ac:spMkLst>
        </pc:spChg>
        <pc:spChg chg="mod">
          <ac:chgData name="Gina Soparlo" userId="ddc40877-7721-410b-88ad-a1a6bbaafd7d" providerId="ADAL" clId="{D1C827C4-D96A-4599-BCD7-BCBD1D1F586E}" dt="2026-02-17T02:40:11.249" v="298"/>
          <ac:spMkLst>
            <pc:docMk/>
            <pc:sldMk cId="269783607" sldId="278"/>
            <ac:spMk id="79" creationId="{401C2AC5-60A7-4103-CADC-53F364BE002A}"/>
          </ac:spMkLst>
        </pc:spChg>
        <pc:spChg chg="mod">
          <ac:chgData name="Gina Soparlo" userId="ddc40877-7721-410b-88ad-a1a6bbaafd7d" providerId="ADAL" clId="{D1C827C4-D96A-4599-BCD7-BCBD1D1F586E}" dt="2026-02-17T02:38:26.835" v="276" actId="114"/>
          <ac:spMkLst>
            <pc:docMk/>
            <pc:sldMk cId="269783607" sldId="278"/>
            <ac:spMk id="80" creationId="{747D53C1-0265-35A4-E259-D3E1573C91B1}"/>
          </ac:spMkLst>
        </pc:spChg>
        <pc:spChg chg="mod">
          <ac:chgData name="Gina Soparlo" userId="ddc40877-7721-410b-88ad-a1a6bbaafd7d" providerId="ADAL" clId="{D1C827C4-D96A-4599-BCD7-BCBD1D1F586E}" dt="2026-02-17T02:39:16.669" v="288"/>
          <ac:spMkLst>
            <pc:docMk/>
            <pc:sldMk cId="269783607" sldId="278"/>
            <ac:spMk id="81" creationId="{0C24940E-5F80-0BAF-BC7A-2B10FCA70792}"/>
          </ac:spMkLst>
        </pc:spChg>
        <pc:spChg chg="mod">
          <ac:chgData name="Gina Soparlo" userId="ddc40877-7721-410b-88ad-a1a6bbaafd7d" providerId="ADAL" clId="{D1C827C4-D96A-4599-BCD7-BCBD1D1F586E}" dt="2026-02-17T02:40:11.249" v="298"/>
          <ac:spMkLst>
            <pc:docMk/>
            <pc:sldMk cId="269783607" sldId="278"/>
            <ac:spMk id="85" creationId="{8AD9EB60-0DA7-7461-2BFD-54CC8B7AC0C6}"/>
          </ac:spMkLst>
        </pc:spChg>
        <pc:spChg chg="mod">
          <ac:chgData name="Gina Soparlo" userId="ddc40877-7721-410b-88ad-a1a6bbaafd7d" providerId="ADAL" clId="{D1C827C4-D96A-4599-BCD7-BCBD1D1F586E}" dt="2026-02-17T02:40:24.682" v="302" actId="14100"/>
          <ac:spMkLst>
            <pc:docMk/>
            <pc:sldMk cId="269783607" sldId="278"/>
            <ac:spMk id="91" creationId="{39D215CB-1BBD-0079-2B00-98EC9FDE1B60}"/>
          </ac:spMkLst>
        </pc:spChg>
        <pc:spChg chg="mod">
          <ac:chgData name="Gina Soparlo" userId="ddc40877-7721-410b-88ad-a1a6bbaafd7d" providerId="ADAL" clId="{D1C827C4-D96A-4599-BCD7-BCBD1D1F586E}" dt="2026-02-17T02:38:36.677" v="279" actId="14100"/>
          <ac:spMkLst>
            <pc:docMk/>
            <pc:sldMk cId="269783607" sldId="278"/>
            <ac:spMk id="92" creationId="{DF006860-DB24-495F-B48C-6158F48231E1}"/>
          </ac:spMkLst>
        </pc:spChg>
        <pc:spChg chg="mod">
          <ac:chgData name="Gina Soparlo" userId="ddc40877-7721-410b-88ad-a1a6bbaafd7d" providerId="ADAL" clId="{D1C827C4-D96A-4599-BCD7-BCBD1D1F586E}" dt="2026-02-17T02:51:14.963" v="432" actId="122"/>
          <ac:spMkLst>
            <pc:docMk/>
            <pc:sldMk cId="269783607" sldId="278"/>
            <ac:spMk id="95" creationId="{BAC65C9A-43E4-E21B-35B2-2E592191B7E1}"/>
          </ac:spMkLst>
        </pc:spChg>
        <pc:spChg chg="del">
          <ac:chgData name="Gina Soparlo" userId="ddc40877-7721-410b-88ad-a1a6bbaafd7d" providerId="ADAL" clId="{D1C827C4-D96A-4599-BCD7-BCBD1D1F586E}" dt="2026-02-17T02:40:50.328" v="308" actId="478"/>
          <ac:spMkLst>
            <pc:docMk/>
            <pc:sldMk cId="269783607" sldId="278"/>
            <ac:spMk id="96" creationId="{97925725-6210-AB2C-38D7-D2157A27BF06}"/>
          </ac:spMkLst>
        </pc:spChg>
        <pc:grpChg chg="add del">
          <ac:chgData name="Gina Soparlo" userId="ddc40877-7721-410b-88ad-a1a6bbaafd7d" providerId="ADAL" clId="{D1C827C4-D96A-4599-BCD7-BCBD1D1F586E}" dt="2026-02-17T02:40:46.148" v="307" actId="478"/>
          <ac:grpSpMkLst>
            <pc:docMk/>
            <pc:sldMk cId="269783607" sldId="278"/>
            <ac:grpSpMk id="94" creationId="{8F5CDFCE-00E3-9BCD-D540-80FB0E0E9291}"/>
          </ac:grpSpMkLst>
        </pc:grpChg>
      </pc:sldChg>
      <pc:sldChg chg="addSp delSp modSp mod">
        <pc:chgData name="Gina Soparlo" userId="ddc40877-7721-410b-88ad-a1a6bbaafd7d" providerId="ADAL" clId="{D1C827C4-D96A-4599-BCD7-BCBD1D1F586E}" dt="2026-02-17T13:52:21.729" v="964" actId="478"/>
        <pc:sldMkLst>
          <pc:docMk/>
          <pc:sldMk cId="354901139" sldId="279"/>
        </pc:sldMkLst>
        <pc:spChg chg="add del mod">
          <ac:chgData name="Gina Soparlo" userId="ddc40877-7721-410b-88ad-a1a6bbaafd7d" providerId="ADAL" clId="{D1C827C4-D96A-4599-BCD7-BCBD1D1F586E}" dt="2026-02-17T13:52:21.729" v="964" actId="478"/>
          <ac:spMkLst>
            <pc:docMk/>
            <pc:sldMk cId="354901139" sldId="279"/>
            <ac:spMk id="4" creationId="{957E18D7-FC15-9C13-41CB-83F78E5FA06D}"/>
          </ac:spMkLst>
        </pc:spChg>
      </pc:sldChg>
      <pc:sldChg chg="delSp mod">
        <pc:chgData name="Gina Soparlo" userId="ddc40877-7721-410b-88ad-a1a6bbaafd7d" providerId="ADAL" clId="{D1C827C4-D96A-4599-BCD7-BCBD1D1F586E}" dt="2026-02-17T13:52:15.811" v="963" actId="478"/>
        <pc:sldMkLst>
          <pc:docMk/>
          <pc:sldMk cId="4001008181" sldId="280"/>
        </pc:sldMkLst>
        <pc:spChg chg="del">
          <ac:chgData name="Gina Soparlo" userId="ddc40877-7721-410b-88ad-a1a6bbaafd7d" providerId="ADAL" clId="{D1C827C4-D96A-4599-BCD7-BCBD1D1F586E}" dt="2026-02-17T13:52:15.811" v="963" actId="478"/>
          <ac:spMkLst>
            <pc:docMk/>
            <pc:sldMk cId="4001008181" sldId="280"/>
            <ac:spMk id="3" creationId="{45D68DFB-8833-6D41-4580-DEB3E9C1E062}"/>
          </ac:spMkLst>
        </pc:spChg>
      </pc:sldChg>
      <pc:sldChg chg="addSp delSp modSp mod">
        <pc:chgData name="Gina Soparlo" userId="ddc40877-7721-410b-88ad-a1a6bbaafd7d" providerId="ADAL" clId="{D1C827C4-D96A-4599-BCD7-BCBD1D1F586E}" dt="2026-02-17T13:54:37.909" v="965" actId="478"/>
        <pc:sldMkLst>
          <pc:docMk/>
          <pc:sldMk cId="332551297" sldId="281"/>
        </pc:sldMkLst>
        <pc:spChg chg="mod">
          <ac:chgData name="Gina Soparlo" userId="ddc40877-7721-410b-88ad-a1a6bbaafd7d" providerId="ADAL" clId="{D1C827C4-D96A-4599-BCD7-BCBD1D1F586E}" dt="2026-02-17T02:53:02.985" v="454" actId="114"/>
          <ac:spMkLst>
            <pc:docMk/>
            <pc:sldMk cId="332551297" sldId="281"/>
            <ac:spMk id="3" creationId="{A6B1DDE3-7F66-DBCD-932C-A922B75AB334}"/>
          </ac:spMkLst>
        </pc:spChg>
        <pc:spChg chg="add del mod">
          <ac:chgData name="Gina Soparlo" userId="ddc40877-7721-410b-88ad-a1a6bbaafd7d" providerId="ADAL" clId="{D1C827C4-D96A-4599-BCD7-BCBD1D1F586E}" dt="2026-02-17T13:54:37.909" v="965" actId="478"/>
          <ac:spMkLst>
            <pc:docMk/>
            <pc:sldMk cId="332551297" sldId="281"/>
            <ac:spMk id="4" creationId="{215AFA03-59FA-8EE7-17F9-A7702B26F887}"/>
          </ac:spMkLst>
        </pc:spChg>
        <pc:spChg chg="mod">
          <ac:chgData name="Gina Soparlo" userId="ddc40877-7721-410b-88ad-a1a6bbaafd7d" providerId="ADAL" clId="{D1C827C4-D96A-4599-BCD7-BCBD1D1F586E}" dt="2026-02-17T02:53:06.649" v="455" actId="114"/>
          <ac:spMkLst>
            <pc:docMk/>
            <pc:sldMk cId="332551297" sldId="281"/>
            <ac:spMk id="7" creationId="{2FD3F0E4-6035-2667-A48C-64234700D5AD}"/>
          </ac:spMkLst>
        </pc:spChg>
        <pc:spChg chg="mod">
          <ac:chgData name="Gina Soparlo" userId="ddc40877-7721-410b-88ad-a1a6bbaafd7d" providerId="ADAL" clId="{D1C827C4-D96A-4599-BCD7-BCBD1D1F586E}" dt="2026-02-17T02:53:09.513" v="456" actId="114"/>
          <ac:spMkLst>
            <pc:docMk/>
            <pc:sldMk cId="332551297" sldId="281"/>
            <ac:spMk id="8" creationId="{EAB273A5-0754-3128-9845-1E6F6F503205}"/>
          </ac:spMkLst>
        </pc:spChg>
      </pc:sldChg>
      <pc:sldChg chg="addSp delSp modSp mod">
        <pc:chgData name="Gina Soparlo" userId="ddc40877-7721-410b-88ad-a1a6bbaafd7d" providerId="ADAL" clId="{D1C827C4-D96A-4599-BCD7-BCBD1D1F586E}" dt="2026-02-17T13:37:44.621" v="949" actId="478"/>
        <pc:sldMkLst>
          <pc:docMk/>
          <pc:sldMk cId="1061328977" sldId="282"/>
        </pc:sldMkLst>
        <pc:spChg chg="add del mod">
          <ac:chgData name="Gina Soparlo" userId="ddc40877-7721-410b-88ad-a1a6bbaafd7d" providerId="ADAL" clId="{D1C827C4-D96A-4599-BCD7-BCBD1D1F586E}" dt="2026-02-17T13:37:44.621" v="949" actId="478"/>
          <ac:spMkLst>
            <pc:docMk/>
            <pc:sldMk cId="1061328977" sldId="282"/>
            <ac:spMk id="3" creationId="{B4C6BEBA-F09F-4D36-55DB-4E3523CB75C1}"/>
          </ac:spMkLst>
        </pc:spChg>
      </pc:sldChg>
      <pc:sldChg chg="modNotesTx">
        <pc:chgData name="Gina Soparlo" userId="ddc40877-7721-410b-88ad-a1a6bbaafd7d" providerId="ADAL" clId="{D1C827C4-D96A-4599-BCD7-BCBD1D1F586E}" dt="2026-02-17T13:06:40.438" v="919" actId="20577"/>
        <pc:sldMkLst>
          <pc:docMk/>
          <pc:sldMk cId="1120967641" sldId="283"/>
        </pc:sldMkLst>
      </pc:sldChg>
      <pc:sldChg chg="del">
        <pc:chgData name="Gina Soparlo" userId="ddc40877-7721-410b-88ad-a1a6bbaafd7d" providerId="ADAL" clId="{D1C827C4-D96A-4599-BCD7-BCBD1D1F586E}" dt="2026-02-17T12:57:58.682" v="812" actId="47"/>
        <pc:sldMkLst>
          <pc:docMk/>
          <pc:sldMk cId="2696040922" sldId="284"/>
        </pc:sldMkLst>
      </pc:sldChg>
      <pc:sldChg chg="del">
        <pc:chgData name="Gina Soparlo" userId="ddc40877-7721-410b-88ad-a1a6bbaafd7d" providerId="ADAL" clId="{D1C827C4-D96A-4599-BCD7-BCBD1D1F586E}" dt="2026-02-17T13:03:56.062" v="817" actId="47"/>
        <pc:sldMkLst>
          <pc:docMk/>
          <pc:sldMk cId="1436494970" sldId="286"/>
        </pc:sldMkLst>
      </pc:sldChg>
      <pc:sldChg chg="del">
        <pc:chgData name="Gina Soparlo" userId="ddc40877-7721-410b-88ad-a1a6bbaafd7d" providerId="ADAL" clId="{D1C827C4-D96A-4599-BCD7-BCBD1D1F586E}" dt="2026-02-17T13:08:30.198" v="920" actId="47"/>
        <pc:sldMkLst>
          <pc:docMk/>
          <pc:sldMk cId="1663426614" sldId="287"/>
        </pc:sldMkLst>
      </pc:sldChg>
      <pc:sldChg chg="del">
        <pc:chgData name="Gina Soparlo" userId="ddc40877-7721-410b-88ad-a1a6bbaafd7d" providerId="ADAL" clId="{D1C827C4-D96A-4599-BCD7-BCBD1D1F586E}" dt="2026-02-17T13:09:45.666" v="923" actId="47"/>
        <pc:sldMkLst>
          <pc:docMk/>
          <pc:sldMk cId="1995995218" sldId="288"/>
        </pc:sldMkLst>
      </pc:sldChg>
      <pc:sldChg chg="add del">
        <pc:chgData name="Gina Soparlo" userId="ddc40877-7721-410b-88ad-a1a6bbaafd7d" providerId="ADAL" clId="{D1C827C4-D96A-4599-BCD7-BCBD1D1F586E}" dt="2026-02-17T13:12:37.981" v="927" actId="47"/>
        <pc:sldMkLst>
          <pc:docMk/>
          <pc:sldMk cId="1350089580" sldId="289"/>
        </pc:sldMkLst>
      </pc:sldChg>
      <pc:sldChg chg="del">
        <pc:chgData name="Gina Soparlo" userId="ddc40877-7721-410b-88ad-a1a6bbaafd7d" providerId="ADAL" clId="{D1C827C4-D96A-4599-BCD7-BCBD1D1F586E}" dt="2026-02-17T13:12:44.326" v="929" actId="47"/>
        <pc:sldMkLst>
          <pc:docMk/>
          <pc:sldMk cId="4197762349" sldId="290"/>
        </pc:sldMkLst>
      </pc:sldChg>
      <pc:sldChg chg="del">
        <pc:chgData name="Gina Soparlo" userId="ddc40877-7721-410b-88ad-a1a6bbaafd7d" providerId="ADAL" clId="{D1C827C4-D96A-4599-BCD7-BCBD1D1F586E}" dt="2026-02-17T13:14:25.770" v="931" actId="47"/>
        <pc:sldMkLst>
          <pc:docMk/>
          <pc:sldMk cId="162509421" sldId="291"/>
        </pc:sldMkLst>
      </pc:sldChg>
      <pc:sldChg chg="del">
        <pc:chgData name="Gina Soparlo" userId="ddc40877-7721-410b-88ad-a1a6bbaafd7d" providerId="ADAL" clId="{D1C827C4-D96A-4599-BCD7-BCBD1D1F586E}" dt="2026-02-17T13:15:55" v="932" actId="47"/>
        <pc:sldMkLst>
          <pc:docMk/>
          <pc:sldMk cId="1877481464" sldId="292"/>
        </pc:sldMkLst>
      </pc:sldChg>
      <pc:sldChg chg="addSp delSp modSp del mod">
        <pc:chgData name="Gina Soparlo" userId="ddc40877-7721-410b-88ad-a1a6bbaafd7d" providerId="ADAL" clId="{D1C827C4-D96A-4599-BCD7-BCBD1D1F586E}" dt="2026-02-17T13:28:33.749" v="940" actId="47"/>
        <pc:sldMkLst>
          <pc:docMk/>
          <pc:sldMk cId="3285934888" sldId="293"/>
        </pc:sldMkLst>
        <pc:spChg chg="add del mod">
          <ac:chgData name="Gina Soparlo" userId="ddc40877-7721-410b-88ad-a1a6bbaafd7d" providerId="ADAL" clId="{D1C827C4-D96A-4599-BCD7-BCBD1D1F586E}" dt="2026-02-17T02:13:05.719" v="19"/>
          <ac:spMkLst>
            <pc:docMk/>
            <pc:sldMk cId="3285934888" sldId="293"/>
            <ac:spMk id="3" creationId="{F3990996-D2F1-C6BA-0DB0-EC24BA9EA608}"/>
          </ac:spMkLst>
        </pc:spChg>
        <pc:spChg chg="add mod">
          <ac:chgData name="Gina Soparlo" userId="ddc40877-7721-410b-88ad-a1a6bbaafd7d" providerId="ADAL" clId="{D1C827C4-D96A-4599-BCD7-BCBD1D1F586E}" dt="2026-02-17T02:15:41.397" v="30"/>
          <ac:spMkLst>
            <pc:docMk/>
            <pc:sldMk cId="3285934888" sldId="293"/>
            <ac:spMk id="4" creationId="{EC549820-EF37-C2B0-3667-AD3354E1AF10}"/>
          </ac:spMkLst>
        </pc:spChg>
        <pc:spChg chg="mod">
          <ac:chgData name="Gina Soparlo" userId="ddc40877-7721-410b-88ad-a1a6bbaafd7d" providerId="ADAL" clId="{D1C827C4-D96A-4599-BCD7-BCBD1D1F586E}" dt="2026-02-17T02:11:44.782" v="3"/>
          <ac:spMkLst>
            <pc:docMk/>
            <pc:sldMk cId="3285934888" sldId="293"/>
            <ac:spMk id="19" creationId="{06186B2B-61FD-FA5F-014A-E6455FA11E78}"/>
          </ac:spMkLst>
        </pc:spChg>
        <pc:spChg chg="mod">
          <ac:chgData name="Gina Soparlo" userId="ddc40877-7721-410b-88ad-a1a6bbaafd7d" providerId="ADAL" clId="{D1C827C4-D96A-4599-BCD7-BCBD1D1F586E}" dt="2026-02-17T02:13:10.497" v="20" actId="207"/>
          <ac:spMkLst>
            <pc:docMk/>
            <pc:sldMk cId="3285934888" sldId="293"/>
            <ac:spMk id="20" creationId="{D5AAB20A-6627-5235-361A-0AA8B5B6FBF8}"/>
          </ac:spMkLst>
        </pc:spChg>
      </pc:sldChg>
      <pc:sldChg chg="del">
        <pc:chgData name="Gina Soparlo" userId="ddc40877-7721-410b-88ad-a1a6bbaafd7d" providerId="ADAL" clId="{D1C827C4-D96A-4599-BCD7-BCBD1D1F586E}" dt="2026-02-17T13:24:02.818" v="936" actId="47"/>
        <pc:sldMkLst>
          <pc:docMk/>
          <pc:sldMk cId="491512580" sldId="294"/>
        </pc:sldMkLst>
      </pc:sldChg>
      <pc:sldChg chg="addSp delSp modSp mod">
        <pc:chgData name="Gina Soparlo" userId="ddc40877-7721-410b-88ad-a1a6bbaafd7d" providerId="ADAL" clId="{D1C827C4-D96A-4599-BCD7-BCBD1D1F586E}" dt="2026-02-17T13:34:57.933" v="948" actId="478"/>
        <pc:sldMkLst>
          <pc:docMk/>
          <pc:sldMk cId="3021514333" sldId="295"/>
        </pc:sldMkLst>
        <pc:spChg chg="add del mod">
          <ac:chgData name="Gina Soparlo" userId="ddc40877-7721-410b-88ad-a1a6bbaafd7d" providerId="ADAL" clId="{D1C827C4-D96A-4599-BCD7-BCBD1D1F586E}" dt="2026-02-17T13:34:57.933" v="948" actId="478"/>
          <ac:spMkLst>
            <pc:docMk/>
            <pc:sldMk cId="3021514333" sldId="295"/>
            <ac:spMk id="2" creationId="{A28049BE-6E1D-A688-5747-81F6D7149B8F}"/>
          </ac:spMkLst>
        </pc:spChg>
      </pc:sldChg>
      <pc:sldChg chg="addSp delSp modSp del mod">
        <pc:chgData name="Gina Soparlo" userId="ddc40877-7721-410b-88ad-a1a6bbaafd7d" providerId="ADAL" clId="{D1C827C4-D96A-4599-BCD7-BCBD1D1F586E}" dt="2026-02-17T13:43:14.854" v="957" actId="47"/>
        <pc:sldMkLst>
          <pc:docMk/>
          <pc:sldMk cId="3858438377" sldId="296"/>
        </pc:sldMkLst>
        <pc:spChg chg="mod">
          <ac:chgData name="Gina Soparlo" userId="ddc40877-7721-410b-88ad-a1a6bbaafd7d" providerId="ADAL" clId="{D1C827C4-D96A-4599-BCD7-BCBD1D1F586E}" dt="2026-02-17T02:44:35.211" v="348" actId="122"/>
          <ac:spMkLst>
            <pc:docMk/>
            <pc:sldMk cId="3858438377" sldId="296"/>
            <ac:spMk id="2" creationId="{C4D31D16-EAF8-3563-1D75-D8FB281CDF06}"/>
          </ac:spMkLst>
        </pc:spChg>
        <pc:spChg chg="del">
          <ac:chgData name="Gina Soparlo" userId="ddc40877-7721-410b-88ad-a1a6bbaafd7d" providerId="ADAL" clId="{D1C827C4-D96A-4599-BCD7-BCBD1D1F586E}" dt="2026-02-17T02:46:46.596" v="388" actId="478"/>
          <ac:spMkLst>
            <pc:docMk/>
            <pc:sldMk cId="3858438377" sldId="296"/>
            <ac:spMk id="3" creationId="{6D77ECFC-5B55-105C-1DBA-C67FFAF5092D}"/>
          </ac:spMkLst>
        </pc:spChg>
        <pc:spChg chg="add del mod">
          <ac:chgData name="Gina Soparlo" userId="ddc40877-7721-410b-88ad-a1a6bbaafd7d" providerId="ADAL" clId="{D1C827C4-D96A-4599-BCD7-BCBD1D1F586E}" dt="2026-02-17T02:46:38.977" v="387"/>
          <ac:spMkLst>
            <pc:docMk/>
            <pc:sldMk cId="3858438377" sldId="296"/>
            <ac:spMk id="6" creationId="{3D43E42A-D386-D343-929F-AEA10D477253}"/>
          </ac:spMkLst>
        </pc:spChg>
        <pc:spChg chg="add mod">
          <ac:chgData name="Gina Soparlo" userId="ddc40877-7721-410b-88ad-a1a6bbaafd7d" providerId="ADAL" clId="{D1C827C4-D96A-4599-BCD7-BCBD1D1F586E}" dt="2026-02-17T02:46:58.010" v="390"/>
          <ac:spMkLst>
            <pc:docMk/>
            <pc:sldMk cId="3858438377" sldId="296"/>
            <ac:spMk id="7" creationId="{F24BBB3F-584B-CF43-31F5-9CCAC919C8C8}"/>
          </ac:spMkLst>
        </pc:spChg>
        <pc:spChg chg="mod">
          <ac:chgData name="Gina Soparlo" userId="ddc40877-7721-410b-88ad-a1a6bbaafd7d" providerId="ADAL" clId="{D1C827C4-D96A-4599-BCD7-BCBD1D1F586E}" dt="2026-02-17T02:45:44.547" v="367" actId="122"/>
          <ac:spMkLst>
            <pc:docMk/>
            <pc:sldMk cId="3858438377" sldId="296"/>
            <ac:spMk id="18" creationId="{97C346BF-AE22-6674-B5F4-131D37A32AD4}"/>
          </ac:spMkLst>
        </pc:spChg>
        <pc:spChg chg="mod">
          <ac:chgData name="Gina Soparlo" userId="ddc40877-7721-410b-88ad-a1a6bbaafd7d" providerId="ADAL" clId="{D1C827C4-D96A-4599-BCD7-BCBD1D1F586E}" dt="2026-02-17T02:45:27.219" v="361" actId="122"/>
          <ac:spMkLst>
            <pc:docMk/>
            <pc:sldMk cId="3858438377" sldId="296"/>
            <ac:spMk id="29" creationId="{9AFAD619-106F-5794-EFAA-FC80EDF94F77}"/>
          </ac:spMkLst>
        </pc:spChg>
        <pc:spChg chg="mod">
          <ac:chgData name="Gina Soparlo" userId="ddc40877-7721-410b-88ad-a1a6bbaafd7d" providerId="ADAL" clId="{D1C827C4-D96A-4599-BCD7-BCBD1D1F586E}" dt="2026-02-17T02:46:13.424" v="377" actId="113"/>
          <ac:spMkLst>
            <pc:docMk/>
            <pc:sldMk cId="3858438377" sldId="296"/>
            <ac:spMk id="32" creationId="{689EB2B9-DAEB-9BCA-0B5C-B2023AD968A7}"/>
          </ac:spMkLst>
        </pc:spChg>
        <pc:spChg chg="mod">
          <ac:chgData name="Gina Soparlo" userId="ddc40877-7721-410b-88ad-a1a6bbaafd7d" providerId="ADAL" clId="{D1C827C4-D96A-4599-BCD7-BCBD1D1F586E}" dt="2026-02-17T02:45:49.394" v="368" actId="20577"/>
          <ac:spMkLst>
            <pc:docMk/>
            <pc:sldMk cId="3858438377" sldId="296"/>
            <ac:spMk id="33" creationId="{3B719A77-5E53-A74F-8DD7-F98DA173772E}"/>
          </ac:spMkLst>
        </pc:spChg>
        <pc:spChg chg="mod">
          <ac:chgData name="Gina Soparlo" userId="ddc40877-7721-410b-88ad-a1a6bbaafd7d" providerId="ADAL" clId="{D1C827C4-D96A-4599-BCD7-BCBD1D1F586E}" dt="2026-02-17T02:45:58.828" v="371" actId="20577"/>
          <ac:spMkLst>
            <pc:docMk/>
            <pc:sldMk cId="3858438377" sldId="296"/>
            <ac:spMk id="34" creationId="{454DBB85-62CC-90D9-1789-8F3193D3562F}"/>
          </ac:spMkLst>
        </pc:spChg>
        <pc:spChg chg="mod">
          <ac:chgData name="Gina Soparlo" userId="ddc40877-7721-410b-88ad-a1a6bbaafd7d" providerId="ADAL" clId="{D1C827C4-D96A-4599-BCD7-BCBD1D1F586E}" dt="2026-02-17T02:45:01.638" v="356" actId="113"/>
          <ac:spMkLst>
            <pc:docMk/>
            <pc:sldMk cId="3858438377" sldId="296"/>
            <ac:spMk id="35" creationId="{E7280AB2-EFFD-634D-CF21-9F37396E1BF5}"/>
          </ac:spMkLst>
        </pc:spChg>
        <pc:spChg chg="mod">
          <ac:chgData name="Gina Soparlo" userId="ddc40877-7721-410b-88ad-a1a6bbaafd7d" providerId="ADAL" clId="{D1C827C4-D96A-4599-BCD7-BCBD1D1F586E}" dt="2026-02-17T02:46:27.452" v="381" actId="113"/>
          <ac:spMkLst>
            <pc:docMk/>
            <pc:sldMk cId="3858438377" sldId="296"/>
            <ac:spMk id="38" creationId="{DDAFC882-33B8-5644-E26D-207AECB87D88}"/>
          </ac:spMkLst>
        </pc:spChg>
        <pc:spChg chg="mod">
          <ac:chgData name="Gina Soparlo" userId="ddc40877-7721-410b-88ad-a1a6bbaafd7d" providerId="ADAL" clId="{D1C827C4-D96A-4599-BCD7-BCBD1D1F586E}" dt="2026-02-17T02:46:37.977" v="385" actId="113"/>
          <ac:spMkLst>
            <pc:docMk/>
            <pc:sldMk cId="3858438377" sldId="296"/>
            <ac:spMk id="45" creationId="{2898FBDE-87DC-4ADD-8FEC-4AFCFD48F211}"/>
          </ac:spMkLst>
        </pc:spChg>
      </pc:sldChg>
      <pc:sldChg chg="addSp delSp modSp add del mod">
        <pc:chgData name="Gina Soparlo" userId="ddc40877-7721-410b-88ad-a1a6bbaafd7d" providerId="ADAL" clId="{D1C827C4-D96A-4599-BCD7-BCBD1D1F586E}" dt="2026-02-17T13:28:38.481" v="941" actId="47"/>
        <pc:sldMkLst>
          <pc:docMk/>
          <pc:sldMk cId="2417300675" sldId="297"/>
        </pc:sldMkLst>
        <pc:spChg chg="add del mod">
          <ac:chgData name="Gina Soparlo" userId="ddc40877-7721-410b-88ad-a1a6bbaafd7d" providerId="ADAL" clId="{D1C827C4-D96A-4599-BCD7-BCBD1D1F586E}" dt="2026-02-17T02:21:12.332" v="90" actId="478"/>
          <ac:spMkLst>
            <pc:docMk/>
            <pc:sldMk cId="2417300675" sldId="297"/>
            <ac:spMk id="2" creationId="{00A6D574-4564-E339-F1C4-DB968928E8C2}"/>
          </ac:spMkLst>
        </pc:spChg>
        <pc:spChg chg="mod">
          <ac:chgData name="Gina Soparlo" userId="ddc40877-7721-410b-88ad-a1a6bbaafd7d" providerId="ADAL" clId="{D1C827C4-D96A-4599-BCD7-BCBD1D1F586E}" dt="2026-02-17T02:21:08.532" v="89" actId="20577"/>
          <ac:spMkLst>
            <pc:docMk/>
            <pc:sldMk cId="2417300675" sldId="297"/>
            <ac:spMk id="3" creationId="{CC410733-5F5E-346C-4735-9659CD19D43C}"/>
          </ac:spMkLst>
        </pc:spChg>
        <pc:spChg chg="add mod">
          <ac:chgData name="Gina Soparlo" userId="ddc40877-7721-410b-88ad-a1a6bbaafd7d" providerId="ADAL" clId="{D1C827C4-D96A-4599-BCD7-BCBD1D1F586E}" dt="2026-02-17T02:21:12.873" v="91"/>
          <ac:spMkLst>
            <pc:docMk/>
            <pc:sldMk cId="2417300675" sldId="297"/>
            <ac:spMk id="4" creationId="{C18A468C-0DB4-6C73-EE83-25BF2A9C4F09}"/>
          </ac:spMkLst>
        </pc:spChg>
      </pc:sldChg>
      <pc:sldChg chg="addSp delSp modSp add del mod">
        <pc:chgData name="Gina Soparlo" userId="ddc40877-7721-410b-88ad-a1a6bbaafd7d" providerId="ADAL" clId="{D1C827C4-D96A-4599-BCD7-BCBD1D1F586E}" dt="2026-02-17T13:26:17.900" v="938" actId="47"/>
        <pc:sldMkLst>
          <pc:docMk/>
          <pc:sldMk cId="739154311" sldId="298"/>
        </pc:sldMkLst>
        <pc:spChg chg="mod">
          <ac:chgData name="Gina Soparlo" userId="ddc40877-7721-410b-88ad-a1a6bbaafd7d" providerId="ADAL" clId="{D1C827C4-D96A-4599-BCD7-BCBD1D1F586E}" dt="2026-02-17T02:17:41.751" v="56" actId="1036"/>
          <ac:spMkLst>
            <pc:docMk/>
            <pc:sldMk cId="739154311" sldId="298"/>
            <ac:spMk id="2" creationId="{90B2B180-72AE-10D8-5707-282F8C6F9CB2}"/>
          </ac:spMkLst>
        </pc:spChg>
        <pc:spChg chg="mod">
          <ac:chgData name="Gina Soparlo" userId="ddc40877-7721-410b-88ad-a1a6bbaafd7d" providerId="ADAL" clId="{D1C827C4-D96A-4599-BCD7-BCBD1D1F586E}" dt="2026-02-17T02:18:58.150" v="66" actId="207"/>
          <ac:spMkLst>
            <pc:docMk/>
            <pc:sldMk cId="739154311" sldId="298"/>
            <ac:spMk id="5" creationId="{F13DA577-F660-6C79-EE56-3A4DE1E884F3}"/>
          </ac:spMkLst>
        </pc:spChg>
        <pc:spChg chg="mod">
          <ac:chgData name="Gina Soparlo" userId="ddc40877-7721-410b-88ad-a1a6bbaafd7d" providerId="ADAL" clId="{D1C827C4-D96A-4599-BCD7-BCBD1D1F586E}" dt="2026-02-17T02:20:06.787" v="79" actId="207"/>
          <ac:spMkLst>
            <pc:docMk/>
            <pc:sldMk cId="739154311" sldId="298"/>
            <ac:spMk id="19" creationId="{7B579418-977F-39FD-2649-950951E2AF2C}"/>
          </ac:spMkLst>
        </pc:spChg>
        <pc:spChg chg="mod">
          <ac:chgData name="Gina Soparlo" userId="ddc40877-7721-410b-88ad-a1a6bbaafd7d" providerId="ADAL" clId="{D1C827C4-D96A-4599-BCD7-BCBD1D1F586E}" dt="2026-02-17T02:19:17.820" v="71" actId="122"/>
          <ac:spMkLst>
            <pc:docMk/>
            <pc:sldMk cId="739154311" sldId="298"/>
            <ac:spMk id="20" creationId="{D1A119B4-4877-78FB-6BEA-77853065800A}"/>
          </ac:spMkLst>
        </pc:spChg>
        <pc:spChg chg="mod">
          <ac:chgData name="Gina Soparlo" userId="ddc40877-7721-410b-88ad-a1a6bbaafd7d" providerId="ADAL" clId="{D1C827C4-D96A-4599-BCD7-BCBD1D1F586E}" dt="2026-02-17T02:20:15.481" v="80" actId="108"/>
          <ac:spMkLst>
            <pc:docMk/>
            <pc:sldMk cId="739154311" sldId="298"/>
            <ac:spMk id="21" creationId="{4011EDD4-B10C-10AE-8A83-479B1BBD7DA1}"/>
          </ac:spMkLst>
        </pc:spChg>
        <pc:spChg chg="add del mod">
          <ac:chgData name="Gina Soparlo" userId="ddc40877-7721-410b-88ad-a1a6bbaafd7d" providerId="ADAL" clId="{D1C827C4-D96A-4599-BCD7-BCBD1D1F586E}" dt="2026-02-17T02:20:21.964" v="82" actId="478"/>
          <ac:spMkLst>
            <pc:docMk/>
            <pc:sldMk cId="739154311" sldId="298"/>
            <ac:spMk id="23" creationId="{79C150FE-8158-AC3E-D839-9DDBEEB94339}"/>
          </ac:spMkLst>
        </pc:spChg>
        <pc:spChg chg="add del mod">
          <ac:chgData name="Gina Soparlo" userId="ddc40877-7721-410b-88ad-a1a6bbaafd7d" providerId="ADAL" clId="{D1C827C4-D96A-4599-BCD7-BCBD1D1F586E}" dt="2026-02-17T02:20:18.918" v="81" actId="478"/>
          <ac:spMkLst>
            <pc:docMk/>
            <pc:sldMk cId="739154311" sldId="298"/>
            <ac:spMk id="25" creationId="{E5E539B7-36DD-746A-466D-5A636A6B5C01}"/>
          </ac:spMkLst>
        </pc:spChg>
        <pc:spChg chg="mod">
          <ac:chgData name="Gina Soparlo" userId="ddc40877-7721-410b-88ad-a1a6bbaafd7d" providerId="ADAL" clId="{D1C827C4-D96A-4599-BCD7-BCBD1D1F586E}" dt="2026-02-17T02:18:16.408" v="60" actId="12"/>
          <ac:spMkLst>
            <pc:docMk/>
            <pc:sldMk cId="739154311" sldId="298"/>
            <ac:spMk id="27" creationId="{8548E413-526A-A297-9A85-59AEE5C2E748}"/>
          </ac:spMkLst>
        </pc:spChg>
        <pc:spChg chg="add mod">
          <ac:chgData name="Gina Soparlo" userId="ddc40877-7721-410b-88ad-a1a6bbaafd7d" providerId="ADAL" clId="{D1C827C4-D96A-4599-BCD7-BCBD1D1F586E}" dt="2026-02-17T02:20:27.775" v="83"/>
          <ac:spMkLst>
            <pc:docMk/>
            <pc:sldMk cId="739154311" sldId="298"/>
            <ac:spMk id="28" creationId="{66C3F692-9501-02BC-5B61-CB7327AD25DE}"/>
          </ac:spMkLst>
        </pc:spChg>
      </pc:sldChg>
      <pc:sldChg chg="addSp delSp modSp add del mod">
        <pc:chgData name="Gina Soparlo" userId="ddc40877-7721-410b-88ad-a1a6bbaafd7d" providerId="ADAL" clId="{D1C827C4-D96A-4599-BCD7-BCBD1D1F586E}" dt="2026-02-17T13:43:17.151" v="958" actId="47"/>
        <pc:sldMkLst>
          <pc:docMk/>
          <pc:sldMk cId="358085491" sldId="299"/>
        </pc:sldMkLst>
        <pc:spChg chg="mod">
          <ac:chgData name="Gina Soparlo" userId="ddc40877-7721-410b-88ad-a1a6bbaafd7d" providerId="ADAL" clId="{D1C827C4-D96A-4599-BCD7-BCBD1D1F586E}" dt="2026-02-17T02:47:54.875" v="396" actId="121"/>
          <ac:spMkLst>
            <pc:docMk/>
            <pc:sldMk cId="358085491" sldId="299"/>
            <ac:spMk id="2" creationId="{209115EC-D255-D63E-8B5D-81C159E3C4C8}"/>
          </ac:spMkLst>
        </pc:spChg>
        <pc:spChg chg="mod">
          <ac:chgData name="Gina Soparlo" userId="ddc40877-7721-410b-88ad-a1a6bbaafd7d" providerId="ADAL" clId="{D1C827C4-D96A-4599-BCD7-BCBD1D1F586E}" dt="2026-02-17T02:49:29.794" v="420" actId="20577"/>
          <ac:spMkLst>
            <pc:docMk/>
            <pc:sldMk cId="358085491" sldId="299"/>
            <ac:spMk id="3" creationId="{CDF0B260-B329-65B2-8667-A72F20BC3F70}"/>
          </ac:spMkLst>
        </pc:spChg>
        <pc:spChg chg="del">
          <ac:chgData name="Gina Soparlo" userId="ddc40877-7721-410b-88ad-a1a6bbaafd7d" providerId="ADAL" clId="{D1C827C4-D96A-4599-BCD7-BCBD1D1F586E}" dt="2026-02-17T02:41:45.767" v="316" actId="478"/>
          <ac:spMkLst>
            <pc:docMk/>
            <pc:sldMk cId="358085491" sldId="299"/>
            <ac:spMk id="4" creationId="{8F2ECCDF-EE11-6B61-5792-B4F9A322F96F}"/>
          </ac:spMkLst>
        </pc:spChg>
        <pc:spChg chg="add del mod">
          <ac:chgData name="Gina Soparlo" userId="ddc40877-7721-410b-88ad-a1a6bbaafd7d" providerId="ADAL" clId="{D1C827C4-D96A-4599-BCD7-BCBD1D1F586E}" dt="2026-02-17T02:47:04.029" v="391" actId="478"/>
          <ac:spMkLst>
            <pc:docMk/>
            <pc:sldMk cId="358085491" sldId="299"/>
            <ac:spMk id="5" creationId="{CC45334A-A565-99E6-E628-3FB0DE667C93}"/>
          </ac:spMkLst>
        </pc:spChg>
        <pc:spChg chg="add del mod">
          <ac:chgData name="Gina Soparlo" userId="ddc40877-7721-410b-88ad-a1a6bbaafd7d" providerId="ADAL" clId="{D1C827C4-D96A-4599-BCD7-BCBD1D1F586E}" dt="2026-02-17T02:49:31.636" v="422"/>
          <ac:spMkLst>
            <pc:docMk/>
            <pc:sldMk cId="358085491" sldId="299"/>
            <ac:spMk id="7" creationId="{C3F5D4A5-DFEA-D753-7667-7A97CCD65B47}"/>
          </ac:spMkLst>
        </pc:spChg>
        <pc:spChg chg="add mod">
          <ac:chgData name="Gina Soparlo" userId="ddc40877-7721-410b-88ad-a1a6bbaafd7d" providerId="ADAL" clId="{D1C827C4-D96A-4599-BCD7-BCBD1D1F586E}" dt="2026-02-17T02:49:39.511" v="423"/>
          <ac:spMkLst>
            <pc:docMk/>
            <pc:sldMk cId="358085491" sldId="299"/>
            <ac:spMk id="8" creationId="{3FDFB8E2-E5D1-825A-5EC7-F4E821DDC6F5}"/>
          </ac:spMkLst>
        </pc:spChg>
      </pc:sldChg>
      <pc:sldChg chg="addSp delSp modSp add del mod">
        <pc:chgData name="Gina Soparlo" userId="ddc40877-7721-410b-88ad-a1a6bbaafd7d" providerId="ADAL" clId="{D1C827C4-D96A-4599-BCD7-BCBD1D1F586E}" dt="2026-02-17T13:49:43.919" v="961" actId="47"/>
        <pc:sldMkLst>
          <pc:docMk/>
          <pc:sldMk cId="751528910" sldId="300"/>
        </pc:sldMkLst>
        <pc:spChg chg="mod">
          <ac:chgData name="Gina Soparlo" userId="ddc40877-7721-410b-88ad-a1a6bbaafd7d" providerId="ADAL" clId="{D1C827C4-D96A-4599-BCD7-BCBD1D1F586E}" dt="2026-02-17T02:50:41.146" v="428" actId="122"/>
          <ac:spMkLst>
            <pc:docMk/>
            <pc:sldMk cId="751528910" sldId="300"/>
            <ac:spMk id="2" creationId="{C03C1BB5-458C-9094-CA0F-B87879E2C822}"/>
          </ac:spMkLst>
        </pc:spChg>
        <pc:spChg chg="mod">
          <ac:chgData name="Gina Soparlo" userId="ddc40877-7721-410b-88ad-a1a6bbaafd7d" providerId="ADAL" clId="{D1C827C4-D96A-4599-BCD7-BCBD1D1F586E}" dt="2026-02-17T02:53:36.129" v="462" actId="114"/>
          <ac:spMkLst>
            <pc:docMk/>
            <pc:sldMk cId="751528910" sldId="300"/>
            <ac:spMk id="3" creationId="{E4C44282-9265-5973-8FD0-0F0036C3C05C}"/>
          </ac:spMkLst>
        </pc:spChg>
        <pc:spChg chg="del">
          <ac:chgData name="Gina Soparlo" userId="ddc40877-7721-410b-88ad-a1a6bbaafd7d" providerId="ADAL" clId="{D1C827C4-D96A-4599-BCD7-BCBD1D1F586E}" dt="2026-02-17T02:41:55.131" v="319" actId="478"/>
          <ac:spMkLst>
            <pc:docMk/>
            <pc:sldMk cId="751528910" sldId="300"/>
            <ac:spMk id="4" creationId="{E4B5C5DB-8323-47F9-1B8B-6DD787CCC720}"/>
          </ac:spMkLst>
        </pc:spChg>
        <pc:spChg chg="add del mod">
          <ac:chgData name="Gina Soparlo" userId="ddc40877-7721-410b-88ad-a1a6bbaafd7d" providerId="ADAL" clId="{D1C827C4-D96A-4599-BCD7-BCBD1D1F586E}" dt="2026-02-17T02:49:47.726" v="424" actId="478"/>
          <ac:spMkLst>
            <pc:docMk/>
            <pc:sldMk cId="751528910" sldId="300"/>
            <ac:spMk id="5" creationId="{43F63148-D555-30DC-5DE3-6A3C16A822BB}"/>
          </ac:spMkLst>
        </pc:spChg>
        <pc:spChg chg="mod">
          <ac:chgData name="Gina Soparlo" userId="ddc40877-7721-410b-88ad-a1a6bbaafd7d" providerId="ADAL" clId="{D1C827C4-D96A-4599-BCD7-BCBD1D1F586E}" dt="2026-02-17T02:54:39.693" v="478"/>
          <ac:spMkLst>
            <pc:docMk/>
            <pc:sldMk cId="751528910" sldId="300"/>
            <ac:spMk id="7" creationId="{CF9DFC04-36D9-4C7B-CD45-708A0011C1F9}"/>
          </ac:spMkLst>
        </pc:spChg>
        <pc:spChg chg="mod">
          <ac:chgData name="Gina Soparlo" userId="ddc40877-7721-410b-88ad-a1a6bbaafd7d" providerId="ADAL" clId="{D1C827C4-D96A-4599-BCD7-BCBD1D1F586E}" dt="2026-02-17T02:54:46.219" v="481" actId="12"/>
          <ac:spMkLst>
            <pc:docMk/>
            <pc:sldMk cId="751528910" sldId="300"/>
            <ac:spMk id="8" creationId="{56DF280A-E004-2F86-8C66-C464A53426F5}"/>
          </ac:spMkLst>
        </pc:spChg>
        <pc:spChg chg="add del mod">
          <ac:chgData name="Gina Soparlo" userId="ddc40877-7721-410b-88ad-a1a6bbaafd7d" providerId="ADAL" clId="{D1C827C4-D96A-4599-BCD7-BCBD1D1F586E}" dt="2026-02-17T02:54:48.186" v="483"/>
          <ac:spMkLst>
            <pc:docMk/>
            <pc:sldMk cId="751528910" sldId="300"/>
            <ac:spMk id="9" creationId="{A97AD5B2-4DF7-AE06-69CC-17AC49A183D7}"/>
          </ac:spMkLst>
        </pc:spChg>
        <pc:spChg chg="add mod">
          <ac:chgData name="Gina Soparlo" userId="ddc40877-7721-410b-88ad-a1a6bbaafd7d" providerId="ADAL" clId="{D1C827C4-D96A-4599-BCD7-BCBD1D1F586E}" dt="2026-02-17T02:53:21.470" v="458"/>
          <ac:spMkLst>
            <pc:docMk/>
            <pc:sldMk cId="751528910" sldId="300"/>
            <ac:spMk id="11" creationId="{2179CCD4-EA60-A696-1E43-DD22F5B2BFE8}"/>
          </ac:spMkLst>
        </pc:spChg>
        <pc:spChg chg="add mod">
          <ac:chgData name="Gina Soparlo" userId="ddc40877-7721-410b-88ad-a1a6bbaafd7d" providerId="ADAL" clId="{D1C827C4-D96A-4599-BCD7-BCBD1D1F586E}" dt="2026-02-17T02:54:57.566" v="484"/>
          <ac:spMkLst>
            <pc:docMk/>
            <pc:sldMk cId="751528910" sldId="300"/>
            <ac:spMk id="13" creationId="{3B2E4B38-D20A-78FF-A8A8-915CB07BA341}"/>
          </ac:spMkLst>
        </pc:spChg>
        <pc:spChg chg="mod">
          <ac:chgData name="Gina Soparlo" userId="ddc40877-7721-410b-88ad-a1a6bbaafd7d" providerId="ADAL" clId="{D1C827C4-D96A-4599-BCD7-BCBD1D1F586E}" dt="2026-02-17T02:51:56.508" v="438" actId="12"/>
          <ac:spMkLst>
            <pc:docMk/>
            <pc:sldMk cId="751528910" sldId="300"/>
            <ac:spMk id="15" creationId="{291EE99B-5107-AADD-0C89-440393531286}"/>
          </ac:spMkLst>
        </pc:spChg>
        <pc:spChg chg="del">
          <ac:chgData name="Gina Soparlo" userId="ddc40877-7721-410b-88ad-a1a6bbaafd7d" providerId="ADAL" clId="{D1C827C4-D96A-4599-BCD7-BCBD1D1F586E}" dt="2026-02-17T02:53:20.640" v="457" actId="478"/>
          <ac:spMkLst>
            <pc:docMk/>
            <pc:sldMk cId="751528910" sldId="300"/>
            <ac:spMk id="17" creationId="{294A9907-042A-86A6-469D-23ACC68F8236}"/>
          </ac:spMkLst>
        </pc:spChg>
        <pc:spChg chg="mod">
          <ac:chgData name="Gina Soparlo" userId="ddc40877-7721-410b-88ad-a1a6bbaafd7d" providerId="ADAL" clId="{D1C827C4-D96A-4599-BCD7-BCBD1D1F586E}" dt="2026-02-17T02:54:39.693" v="478"/>
          <ac:spMkLst>
            <pc:docMk/>
            <pc:sldMk cId="751528910" sldId="300"/>
            <ac:spMk id="42" creationId="{8062996A-5A05-E61D-313A-CBBA84FE3783}"/>
          </ac:spMkLst>
        </pc:spChg>
        <pc:spChg chg="mod">
          <ac:chgData name="Gina Soparlo" userId="ddc40877-7721-410b-88ad-a1a6bbaafd7d" providerId="ADAL" clId="{D1C827C4-D96A-4599-BCD7-BCBD1D1F586E}" dt="2026-02-17T02:54:39.693" v="478"/>
          <ac:spMkLst>
            <pc:docMk/>
            <pc:sldMk cId="751528910" sldId="300"/>
            <ac:spMk id="44" creationId="{574A59DE-0496-F5F6-985E-EF3F862712CA}"/>
          </ac:spMkLst>
        </pc:spChg>
        <pc:spChg chg="mod">
          <ac:chgData name="Gina Soparlo" userId="ddc40877-7721-410b-88ad-a1a6bbaafd7d" providerId="ADAL" clId="{D1C827C4-D96A-4599-BCD7-BCBD1D1F586E}" dt="2026-02-17T02:54:39.693" v="478"/>
          <ac:spMkLst>
            <pc:docMk/>
            <pc:sldMk cId="751528910" sldId="300"/>
            <ac:spMk id="47" creationId="{F6CB85E8-9F43-922C-AFB8-762545961FEA}"/>
          </ac:spMkLst>
        </pc:spChg>
        <pc:spChg chg="mod">
          <ac:chgData name="Gina Soparlo" userId="ddc40877-7721-410b-88ad-a1a6bbaafd7d" providerId="ADAL" clId="{D1C827C4-D96A-4599-BCD7-BCBD1D1F586E}" dt="2026-02-17T02:54:39.693" v="478"/>
          <ac:spMkLst>
            <pc:docMk/>
            <pc:sldMk cId="751528910" sldId="300"/>
            <ac:spMk id="53" creationId="{67E36923-5C90-3352-2B30-EB76D83145AD}"/>
          </ac:spMkLst>
        </pc:spChg>
        <pc:spChg chg="mod">
          <ac:chgData name="Gina Soparlo" userId="ddc40877-7721-410b-88ad-a1a6bbaafd7d" providerId="ADAL" clId="{D1C827C4-D96A-4599-BCD7-BCBD1D1F586E}" dt="2026-02-17T02:54:39.693" v="478"/>
          <ac:spMkLst>
            <pc:docMk/>
            <pc:sldMk cId="751528910" sldId="300"/>
            <ac:spMk id="54" creationId="{292C8E02-BD15-DDCB-2CE2-267C2BA0AF5D}"/>
          </ac:spMkLst>
        </pc:spChg>
        <pc:spChg chg="mod">
          <ac:chgData name="Gina Soparlo" userId="ddc40877-7721-410b-88ad-a1a6bbaafd7d" providerId="ADAL" clId="{D1C827C4-D96A-4599-BCD7-BCBD1D1F586E}" dt="2026-02-17T02:54:39.693" v="478"/>
          <ac:spMkLst>
            <pc:docMk/>
            <pc:sldMk cId="751528910" sldId="300"/>
            <ac:spMk id="62" creationId="{5C5276FD-A87B-597A-FAFC-8CAB7A6DAE71}"/>
          </ac:spMkLst>
        </pc:spChg>
        <pc:spChg chg="mod">
          <ac:chgData name="Gina Soparlo" userId="ddc40877-7721-410b-88ad-a1a6bbaafd7d" providerId="ADAL" clId="{D1C827C4-D96A-4599-BCD7-BCBD1D1F586E}" dt="2026-02-17T02:54:39.693" v="478"/>
          <ac:spMkLst>
            <pc:docMk/>
            <pc:sldMk cId="751528910" sldId="300"/>
            <ac:spMk id="63" creationId="{F493FC85-F5FA-F14E-39AA-3184548A66C7}"/>
          </ac:spMkLst>
        </pc:spChg>
        <pc:spChg chg="mod">
          <ac:chgData name="Gina Soparlo" userId="ddc40877-7721-410b-88ad-a1a6bbaafd7d" providerId="ADAL" clId="{D1C827C4-D96A-4599-BCD7-BCBD1D1F586E}" dt="2026-02-17T02:54:39.693" v="478"/>
          <ac:spMkLst>
            <pc:docMk/>
            <pc:sldMk cId="751528910" sldId="300"/>
            <ac:spMk id="66" creationId="{FEB878AD-D2A1-FFC1-9D4B-94AE24F3EEB8}"/>
          </ac:spMkLst>
        </pc:spChg>
        <pc:spChg chg="mod">
          <ac:chgData name="Gina Soparlo" userId="ddc40877-7721-410b-88ad-a1a6bbaafd7d" providerId="ADAL" clId="{D1C827C4-D96A-4599-BCD7-BCBD1D1F586E}" dt="2026-02-17T02:54:39.693" v="478"/>
          <ac:spMkLst>
            <pc:docMk/>
            <pc:sldMk cId="751528910" sldId="300"/>
            <ac:spMk id="72" creationId="{1BCEB8A1-DA3F-216F-DF46-77C4A87FEADE}"/>
          </ac:spMkLst>
        </pc:spChg>
      </pc:sldChg>
      <pc:sldChg chg="addSp delSp modSp add del mod">
        <pc:chgData name="Gina Soparlo" userId="ddc40877-7721-410b-88ad-a1a6bbaafd7d" providerId="ADAL" clId="{D1C827C4-D96A-4599-BCD7-BCBD1D1F586E}" dt="2026-02-17T13:49:42.323" v="960" actId="47"/>
        <pc:sldMkLst>
          <pc:docMk/>
          <pc:sldMk cId="1318393270" sldId="301"/>
        </pc:sldMkLst>
        <pc:spChg chg="del">
          <ac:chgData name="Gina Soparlo" userId="ddc40877-7721-410b-88ad-a1a6bbaafd7d" providerId="ADAL" clId="{D1C827C4-D96A-4599-BCD7-BCBD1D1F586E}" dt="2026-02-17T02:42:03.189" v="321" actId="478"/>
          <ac:spMkLst>
            <pc:docMk/>
            <pc:sldMk cId="1318393270" sldId="301"/>
            <ac:spMk id="2" creationId="{0A739254-6C2D-E768-E690-CD46B1331CC0}"/>
          </ac:spMkLst>
        </pc:spChg>
        <pc:spChg chg="add del mod">
          <ac:chgData name="Gina Soparlo" userId="ddc40877-7721-410b-88ad-a1a6bbaafd7d" providerId="ADAL" clId="{D1C827C4-D96A-4599-BCD7-BCBD1D1F586E}" dt="2026-02-17T02:55:08.104" v="485" actId="478"/>
          <ac:spMkLst>
            <pc:docMk/>
            <pc:sldMk cId="1318393270" sldId="301"/>
            <ac:spMk id="3" creationId="{CB1F7523-FCC2-847B-45B2-01468727A30C}"/>
          </ac:spMkLst>
        </pc:spChg>
        <pc:spChg chg="add del mod">
          <ac:chgData name="Gina Soparlo" userId="ddc40877-7721-410b-88ad-a1a6bbaafd7d" providerId="ADAL" clId="{D1C827C4-D96A-4599-BCD7-BCBD1D1F586E}" dt="2026-02-17T03:01:49.424" v="583"/>
          <ac:spMkLst>
            <pc:docMk/>
            <pc:sldMk cId="1318393270" sldId="301"/>
            <ac:spMk id="5" creationId="{3BDA525C-A073-2768-89C3-B811BE59AB8D}"/>
          </ac:spMkLst>
        </pc:spChg>
        <pc:spChg chg="add mod">
          <ac:chgData name="Gina Soparlo" userId="ddc40877-7721-410b-88ad-a1a6bbaafd7d" providerId="ADAL" clId="{D1C827C4-D96A-4599-BCD7-BCBD1D1F586E}" dt="2026-02-17T03:02:00.769" v="584"/>
          <ac:spMkLst>
            <pc:docMk/>
            <pc:sldMk cId="1318393270" sldId="301"/>
            <ac:spMk id="6" creationId="{90725FFA-2807-E86D-1341-76C483963283}"/>
          </ac:spMkLst>
        </pc:spChg>
        <pc:spChg chg="add mod">
          <ac:chgData name="Gina Soparlo" userId="ddc40877-7721-410b-88ad-a1a6bbaafd7d" providerId="ADAL" clId="{D1C827C4-D96A-4599-BCD7-BCBD1D1F586E}" dt="2026-02-17T03:15:09.352" v="773" actId="1076"/>
          <ac:spMkLst>
            <pc:docMk/>
            <pc:sldMk cId="1318393270" sldId="301"/>
            <ac:spMk id="7" creationId="{9717DF4F-9DF1-E313-56EF-7628029B7512}"/>
          </ac:spMkLst>
        </pc:spChg>
        <pc:spChg chg="mod">
          <ac:chgData name="Gina Soparlo" userId="ddc40877-7721-410b-88ad-a1a6bbaafd7d" providerId="ADAL" clId="{D1C827C4-D96A-4599-BCD7-BCBD1D1F586E}" dt="2026-02-17T03:01:31.411" v="576"/>
          <ac:spMkLst>
            <pc:docMk/>
            <pc:sldMk cId="1318393270" sldId="301"/>
            <ac:spMk id="19" creationId="{8798B95D-B48E-94D7-100D-99E77809ABD8}"/>
          </ac:spMkLst>
        </pc:spChg>
        <pc:spChg chg="mod">
          <ac:chgData name="Gina Soparlo" userId="ddc40877-7721-410b-88ad-a1a6bbaafd7d" providerId="ADAL" clId="{D1C827C4-D96A-4599-BCD7-BCBD1D1F586E}" dt="2026-02-17T03:01:31.411" v="576"/>
          <ac:spMkLst>
            <pc:docMk/>
            <pc:sldMk cId="1318393270" sldId="301"/>
            <ac:spMk id="21" creationId="{6AD585C8-0F96-E91D-8A29-65C4D183EE6A}"/>
          </ac:spMkLst>
        </pc:spChg>
        <pc:spChg chg="mod">
          <ac:chgData name="Gina Soparlo" userId="ddc40877-7721-410b-88ad-a1a6bbaafd7d" providerId="ADAL" clId="{D1C827C4-D96A-4599-BCD7-BCBD1D1F586E}" dt="2026-02-17T03:01:31.411" v="576"/>
          <ac:spMkLst>
            <pc:docMk/>
            <pc:sldMk cId="1318393270" sldId="301"/>
            <ac:spMk id="30" creationId="{F4F65B7B-72D1-A248-8896-1C2E89926EF1}"/>
          </ac:spMkLst>
        </pc:spChg>
        <pc:spChg chg="mod">
          <ac:chgData name="Gina Soparlo" userId="ddc40877-7721-410b-88ad-a1a6bbaafd7d" providerId="ADAL" clId="{D1C827C4-D96A-4599-BCD7-BCBD1D1F586E}" dt="2026-02-17T03:01:31.411" v="576"/>
          <ac:spMkLst>
            <pc:docMk/>
            <pc:sldMk cId="1318393270" sldId="301"/>
            <ac:spMk id="31" creationId="{0B6D8613-CBE0-A56E-1BF4-2607E6ECEDCE}"/>
          </ac:spMkLst>
        </pc:spChg>
        <pc:spChg chg="mod">
          <ac:chgData name="Gina Soparlo" userId="ddc40877-7721-410b-88ad-a1a6bbaafd7d" providerId="ADAL" clId="{D1C827C4-D96A-4599-BCD7-BCBD1D1F586E}" dt="2026-02-17T03:01:31.411" v="576"/>
          <ac:spMkLst>
            <pc:docMk/>
            <pc:sldMk cId="1318393270" sldId="301"/>
            <ac:spMk id="36" creationId="{EAE415FE-8A8B-72A3-ED0E-496C489B8AA3}"/>
          </ac:spMkLst>
        </pc:spChg>
        <pc:spChg chg="mod">
          <ac:chgData name="Gina Soparlo" userId="ddc40877-7721-410b-88ad-a1a6bbaafd7d" providerId="ADAL" clId="{D1C827C4-D96A-4599-BCD7-BCBD1D1F586E}" dt="2026-02-17T03:01:31.411" v="576"/>
          <ac:spMkLst>
            <pc:docMk/>
            <pc:sldMk cId="1318393270" sldId="301"/>
            <ac:spMk id="44" creationId="{29F67713-3312-2B03-8CF2-237352A3A40D}"/>
          </ac:spMkLst>
        </pc:spChg>
        <pc:spChg chg="mod">
          <ac:chgData name="Gina Soparlo" userId="ddc40877-7721-410b-88ad-a1a6bbaafd7d" providerId="ADAL" clId="{D1C827C4-D96A-4599-BCD7-BCBD1D1F586E}" dt="2026-02-17T03:01:31.411" v="576"/>
          <ac:spMkLst>
            <pc:docMk/>
            <pc:sldMk cId="1318393270" sldId="301"/>
            <ac:spMk id="48" creationId="{DEFAE5DB-0B14-DF87-0B96-D38D179A079B}"/>
          </ac:spMkLst>
        </pc:spChg>
        <pc:spChg chg="mod">
          <ac:chgData name="Gina Soparlo" userId="ddc40877-7721-410b-88ad-a1a6bbaafd7d" providerId="ADAL" clId="{D1C827C4-D96A-4599-BCD7-BCBD1D1F586E}" dt="2026-02-17T03:01:31.411" v="576"/>
          <ac:spMkLst>
            <pc:docMk/>
            <pc:sldMk cId="1318393270" sldId="301"/>
            <ac:spMk id="54" creationId="{067A1FF5-4CA8-6A15-1ECF-BF580139F8C9}"/>
          </ac:spMkLst>
        </pc:spChg>
        <pc:spChg chg="mod">
          <ac:chgData name="Gina Soparlo" userId="ddc40877-7721-410b-88ad-a1a6bbaafd7d" providerId="ADAL" clId="{D1C827C4-D96A-4599-BCD7-BCBD1D1F586E}" dt="2026-02-17T03:01:31.411" v="576"/>
          <ac:spMkLst>
            <pc:docMk/>
            <pc:sldMk cId="1318393270" sldId="301"/>
            <ac:spMk id="64" creationId="{3764DDF2-5B9B-78B0-D794-0D8AE24F47F9}"/>
          </ac:spMkLst>
        </pc:spChg>
        <pc:spChg chg="mod">
          <ac:chgData name="Gina Soparlo" userId="ddc40877-7721-410b-88ad-a1a6bbaafd7d" providerId="ADAL" clId="{D1C827C4-D96A-4599-BCD7-BCBD1D1F586E}" dt="2026-02-17T03:01:31.411" v="576"/>
          <ac:spMkLst>
            <pc:docMk/>
            <pc:sldMk cId="1318393270" sldId="301"/>
            <ac:spMk id="73" creationId="{35F86D28-FCBA-5D26-75AE-1A375C399AE5}"/>
          </ac:spMkLst>
        </pc:spChg>
        <pc:spChg chg="mod">
          <ac:chgData name="Gina Soparlo" userId="ddc40877-7721-410b-88ad-a1a6bbaafd7d" providerId="ADAL" clId="{D1C827C4-D96A-4599-BCD7-BCBD1D1F586E}" dt="2026-02-17T02:56:16.781" v="492" actId="20577"/>
          <ac:spMkLst>
            <pc:docMk/>
            <pc:sldMk cId="1318393270" sldId="301"/>
            <ac:spMk id="78" creationId="{31A2BAD1-55CB-8DC0-A9BA-3C6D64B1FB10}"/>
          </ac:spMkLst>
        </pc:spChg>
        <pc:spChg chg="mod">
          <ac:chgData name="Gina Soparlo" userId="ddc40877-7721-410b-88ad-a1a6bbaafd7d" providerId="ADAL" clId="{D1C827C4-D96A-4599-BCD7-BCBD1D1F586E}" dt="2026-02-17T03:01:06.223" v="571" actId="13926"/>
          <ac:spMkLst>
            <pc:docMk/>
            <pc:sldMk cId="1318393270" sldId="301"/>
            <ac:spMk id="79" creationId="{0B638E41-D82F-43C9-9558-48F194BE411F}"/>
          </ac:spMkLst>
        </pc:spChg>
        <pc:spChg chg="mod">
          <ac:chgData name="Gina Soparlo" userId="ddc40877-7721-410b-88ad-a1a6bbaafd7d" providerId="ADAL" clId="{D1C827C4-D96A-4599-BCD7-BCBD1D1F586E}" dt="2026-02-17T03:00:19.164" v="560" actId="114"/>
          <ac:spMkLst>
            <pc:docMk/>
            <pc:sldMk cId="1318393270" sldId="301"/>
            <ac:spMk id="80" creationId="{4CCA03E6-549D-9C3E-C4BA-56CF4964B0EB}"/>
          </ac:spMkLst>
        </pc:spChg>
        <pc:spChg chg="mod">
          <ac:chgData name="Gina Soparlo" userId="ddc40877-7721-410b-88ad-a1a6bbaafd7d" providerId="ADAL" clId="{D1C827C4-D96A-4599-BCD7-BCBD1D1F586E}" dt="2026-02-17T03:01:45.682" v="580" actId="14100"/>
          <ac:spMkLst>
            <pc:docMk/>
            <pc:sldMk cId="1318393270" sldId="301"/>
            <ac:spMk id="91" creationId="{8D31B3E9-D865-4AD8-281A-AEF1429C9BCD}"/>
          </ac:spMkLst>
        </pc:spChg>
        <pc:spChg chg="mod">
          <ac:chgData name="Gina Soparlo" userId="ddc40877-7721-410b-88ad-a1a6bbaafd7d" providerId="ADAL" clId="{D1C827C4-D96A-4599-BCD7-BCBD1D1F586E}" dt="2026-02-17T03:00:04.668" v="558" actId="13926"/>
          <ac:spMkLst>
            <pc:docMk/>
            <pc:sldMk cId="1318393270" sldId="301"/>
            <ac:spMk id="92" creationId="{E8C9A8C5-8F60-9F4D-87E2-F5C7844F7A07}"/>
          </ac:spMkLst>
        </pc:spChg>
        <pc:spChg chg="mod">
          <ac:chgData name="Gina Soparlo" userId="ddc40877-7721-410b-88ad-a1a6bbaafd7d" providerId="ADAL" clId="{D1C827C4-D96A-4599-BCD7-BCBD1D1F586E}" dt="2026-02-17T02:57:23.377" v="502" actId="20577"/>
          <ac:spMkLst>
            <pc:docMk/>
            <pc:sldMk cId="1318393270" sldId="301"/>
            <ac:spMk id="95" creationId="{88C8426A-10C7-E80A-79EF-0216F62ABEB1}"/>
          </ac:spMkLst>
        </pc:spChg>
        <pc:spChg chg="del mod">
          <ac:chgData name="Gina Soparlo" userId="ddc40877-7721-410b-88ad-a1a6bbaafd7d" providerId="ADAL" clId="{D1C827C4-D96A-4599-BCD7-BCBD1D1F586E}" dt="2026-02-17T03:15:06.092" v="771" actId="478"/>
          <ac:spMkLst>
            <pc:docMk/>
            <pc:sldMk cId="1318393270" sldId="301"/>
            <ac:spMk id="96" creationId="{FAAA4F59-84CF-390D-3B84-C2B4F74B16CA}"/>
          </ac:spMkLst>
        </pc:spChg>
      </pc:sldChg>
      <pc:sldChg chg="addSp delSp modSp add del mod">
        <pc:chgData name="Gina Soparlo" userId="ddc40877-7721-410b-88ad-a1a6bbaafd7d" providerId="ADAL" clId="{D1C827C4-D96A-4599-BCD7-BCBD1D1F586E}" dt="2026-02-17T13:49:46.768" v="962" actId="47"/>
        <pc:sldMkLst>
          <pc:docMk/>
          <pc:sldMk cId="3719196067" sldId="302"/>
        </pc:sldMkLst>
        <pc:spChg chg="mod">
          <ac:chgData name="Gina Soparlo" userId="ddc40877-7721-410b-88ad-a1a6bbaafd7d" providerId="ADAL" clId="{D1C827C4-D96A-4599-BCD7-BCBD1D1F586E}" dt="2026-02-17T03:02:57.202" v="590" actId="122"/>
          <ac:spMkLst>
            <pc:docMk/>
            <pc:sldMk cId="3719196067" sldId="302"/>
            <ac:spMk id="2" creationId="{CE3B161E-875D-E261-8DEE-4BF37DEF8BE1}"/>
          </ac:spMkLst>
        </pc:spChg>
        <pc:spChg chg="del">
          <ac:chgData name="Gina Soparlo" userId="ddc40877-7721-410b-88ad-a1a6bbaafd7d" providerId="ADAL" clId="{D1C827C4-D96A-4599-BCD7-BCBD1D1F586E}" dt="2026-02-17T02:42:14.414" v="324" actId="478"/>
          <ac:spMkLst>
            <pc:docMk/>
            <pc:sldMk cId="3719196067" sldId="302"/>
            <ac:spMk id="3" creationId="{2FBFDD41-F208-13C2-8161-6C2E192F86D8}"/>
          </ac:spMkLst>
        </pc:spChg>
        <pc:spChg chg="add del mod">
          <ac:chgData name="Gina Soparlo" userId="ddc40877-7721-410b-88ad-a1a6bbaafd7d" providerId="ADAL" clId="{D1C827C4-D96A-4599-BCD7-BCBD1D1F586E}" dt="2026-02-17T03:02:04.824" v="585" actId="478"/>
          <ac:spMkLst>
            <pc:docMk/>
            <pc:sldMk cId="3719196067" sldId="302"/>
            <ac:spMk id="5" creationId="{911D4B26-3640-B8C5-0145-29B8519FFC37}"/>
          </ac:spMkLst>
        </pc:spChg>
        <pc:spChg chg="add del mod">
          <ac:chgData name="Gina Soparlo" userId="ddc40877-7721-410b-88ad-a1a6bbaafd7d" providerId="ADAL" clId="{D1C827C4-D96A-4599-BCD7-BCBD1D1F586E}" dt="2026-02-17T03:04:51.340" v="622" actId="478"/>
          <ac:spMkLst>
            <pc:docMk/>
            <pc:sldMk cId="3719196067" sldId="302"/>
            <ac:spMk id="7" creationId="{64DDF226-381C-B006-93ED-0F0C9DAEEA80}"/>
          </ac:spMkLst>
        </pc:spChg>
        <pc:spChg chg="add mod">
          <ac:chgData name="Gina Soparlo" userId="ddc40877-7721-410b-88ad-a1a6bbaafd7d" providerId="ADAL" clId="{D1C827C4-D96A-4599-BCD7-BCBD1D1F586E}" dt="2026-02-17T03:04:56.467" v="623"/>
          <ac:spMkLst>
            <pc:docMk/>
            <pc:sldMk cId="3719196067" sldId="302"/>
            <ac:spMk id="9" creationId="{FDF245C6-53CD-47F5-6DA2-704CFA1BBB52}"/>
          </ac:spMkLst>
        </pc:spChg>
        <pc:spChg chg="mod">
          <ac:chgData name="Gina Soparlo" userId="ddc40877-7721-410b-88ad-a1a6bbaafd7d" providerId="ADAL" clId="{D1C827C4-D96A-4599-BCD7-BCBD1D1F586E}" dt="2026-02-17T03:03:53.436" v="607"/>
          <ac:spMkLst>
            <pc:docMk/>
            <pc:sldMk cId="3719196067" sldId="302"/>
            <ac:spMk id="18" creationId="{6BFA9172-31AE-1B4C-0F07-4315D0DF86CA}"/>
          </ac:spMkLst>
        </pc:spChg>
        <pc:spChg chg="mod">
          <ac:chgData name="Gina Soparlo" userId="ddc40877-7721-410b-88ad-a1a6bbaafd7d" providerId="ADAL" clId="{D1C827C4-D96A-4599-BCD7-BCBD1D1F586E}" dt="2026-02-17T03:03:30.534" v="605" actId="12"/>
          <ac:spMkLst>
            <pc:docMk/>
            <pc:sldMk cId="3719196067" sldId="302"/>
            <ac:spMk id="29" creationId="{4870DAA2-F8AD-BDA2-9178-7C97B5236C67}"/>
          </ac:spMkLst>
        </pc:spChg>
        <pc:spChg chg="mod">
          <ac:chgData name="Gina Soparlo" userId="ddc40877-7721-410b-88ad-a1a6bbaafd7d" providerId="ADAL" clId="{D1C827C4-D96A-4599-BCD7-BCBD1D1F586E}" dt="2026-02-17T03:03:14.159" v="599" actId="20577"/>
          <ac:spMkLst>
            <pc:docMk/>
            <pc:sldMk cId="3719196067" sldId="302"/>
            <ac:spMk id="32" creationId="{DE328A0E-D832-E759-01DF-8A8EE380FEE1}"/>
          </ac:spMkLst>
        </pc:spChg>
        <pc:spChg chg="mod">
          <ac:chgData name="Gina Soparlo" userId="ddc40877-7721-410b-88ad-a1a6bbaafd7d" providerId="ADAL" clId="{D1C827C4-D96A-4599-BCD7-BCBD1D1F586E}" dt="2026-02-17T03:03:06.030" v="593" actId="20577"/>
          <ac:spMkLst>
            <pc:docMk/>
            <pc:sldMk cId="3719196067" sldId="302"/>
            <ac:spMk id="33" creationId="{F48127D1-D294-678A-6BC6-EB91DAED4454}"/>
          </ac:spMkLst>
        </pc:spChg>
        <pc:spChg chg="mod">
          <ac:chgData name="Gina Soparlo" userId="ddc40877-7721-410b-88ad-a1a6bbaafd7d" providerId="ADAL" clId="{D1C827C4-D96A-4599-BCD7-BCBD1D1F586E}" dt="2026-02-17T03:04:18.812" v="612" actId="1076"/>
          <ac:spMkLst>
            <pc:docMk/>
            <pc:sldMk cId="3719196067" sldId="302"/>
            <ac:spMk id="34" creationId="{0540D4D7-C3FE-6F33-4E02-292E84BDAA96}"/>
          </ac:spMkLst>
        </pc:spChg>
        <pc:spChg chg="mod">
          <ac:chgData name="Gina Soparlo" userId="ddc40877-7721-410b-88ad-a1a6bbaafd7d" providerId="ADAL" clId="{D1C827C4-D96A-4599-BCD7-BCBD1D1F586E}" dt="2026-02-17T03:03:10.816" v="596" actId="20577"/>
          <ac:spMkLst>
            <pc:docMk/>
            <pc:sldMk cId="3719196067" sldId="302"/>
            <ac:spMk id="35" creationId="{8B2922FC-836F-E363-9A48-0ED6ED59A9EA}"/>
          </ac:spMkLst>
        </pc:spChg>
        <pc:spChg chg="mod">
          <ac:chgData name="Gina Soparlo" userId="ddc40877-7721-410b-88ad-a1a6bbaafd7d" providerId="ADAL" clId="{D1C827C4-D96A-4599-BCD7-BCBD1D1F586E}" dt="2026-02-17T03:04:47.571" v="621"/>
          <ac:spMkLst>
            <pc:docMk/>
            <pc:sldMk cId="3719196067" sldId="302"/>
            <ac:spMk id="38" creationId="{1E0436FC-CA1F-2422-E53C-103F91A2FB9C}"/>
          </ac:spMkLst>
        </pc:spChg>
        <pc:spChg chg="mod">
          <ac:chgData name="Gina Soparlo" userId="ddc40877-7721-410b-88ad-a1a6bbaafd7d" providerId="ADAL" clId="{D1C827C4-D96A-4599-BCD7-BCBD1D1F586E}" dt="2026-02-17T03:04:33.523" v="620" actId="20577"/>
          <ac:spMkLst>
            <pc:docMk/>
            <pc:sldMk cId="3719196067" sldId="302"/>
            <ac:spMk id="42" creationId="{F16E5078-9A59-21FF-B719-D70C059C634C}"/>
          </ac:spMkLst>
        </pc:spChg>
      </pc:sldChg>
      <pc:sldChg chg="addSp delSp modSp add del mod">
        <pc:chgData name="Gina Soparlo" userId="ddc40877-7721-410b-88ad-a1a6bbaafd7d" providerId="ADAL" clId="{D1C827C4-D96A-4599-BCD7-BCBD1D1F586E}" dt="2026-02-17T13:29:26.109" v="946" actId="47"/>
        <pc:sldMkLst>
          <pc:docMk/>
          <pc:sldMk cId="3474170953" sldId="303"/>
        </pc:sldMkLst>
        <pc:spChg chg="del">
          <ac:chgData name="Gina Soparlo" userId="ddc40877-7721-410b-88ad-a1a6bbaafd7d" providerId="ADAL" clId="{D1C827C4-D96A-4599-BCD7-BCBD1D1F586E}" dt="2026-02-17T02:42:33.887" v="333" actId="478"/>
          <ac:spMkLst>
            <pc:docMk/>
            <pc:sldMk cId="3474170953" sldId="303"/>
            <ac:spMk id="2" creationId="{ACDF81F1-3F60-18CB-7441-71D8081F1DE3}"/>
          </ac:spMkLst>
        </pc:spChg>
        <pc:spChg chg="add mod">
          <ac:chgData name="Gina Soparlo" userId="ddc40877-7721-410b-88ad-a1a6bbaafd7d" providerId="ADAL" clId="{D1C827C4-D96A-4599-BCD7-BCBD1D1F586E}" dt="2026-02-17T02:43:25.517" v="343"/>
          <ac:spMkLst>
            <pc:docMk/>
            <pc:sldMk cId="3474170953" sldId="303"/>
            <ac:spMk id="4" creationId="{1B111848-7525-D56E-BAB8-11D06D573F04}"/>
          </ac:spMkLst>
        </pc:spChg>
      </pc:sldChg>
      <pc:sldChg chg="addSp delSp modSp add del mod">
        <pc:chgData name="Gina Soparlo" userId="ddc40877-7721-410b-88ad-a1a6bbaafd7d" providerId="ADAL" clId="{D1C827C4-D96A-4599-BCD7-BCBD1D1F586E}" dt="2026-02-17T13:29:24.120" v="945" actId="47"/>
        <pc:sldMkLst>
          <pc:docMk/>
          <pc:sldMk cId="318354763" sldId="304"/>
        </pc:sldMkLst>
        <pc:spChg chg="mod">
          <ac:chgData name="Gina Soparlo" userId="ddc40877-7721-410b-88ad-a1a6bbaafd7d" providerId="ADAL" clId="{D1C827C4-D96A-4599-BCD7-BCBD1D1F586E}" dt="2026-02-17T03:06:41.794" v="633" actId="20577"/>
          <ac:spMkLst>
            <pc:docMk/>
            <pc:sldMk cId="318354763" sldId="304"/>
            <ac:spMk id="2" creationId="{109C3F08-0AC8-F37B-23C7-F76BBF310DE5}"/>
          </ac:spMkLst>
        </pc:spChg>
        <pc:spChg chg="mod">
          <ac:chgData name="Gina Soparlo" userId="ddc40877-7721-410b-88ad-a1a6bbaafd7d" providerId="ADAL" clId="{D1C827C4-D96A-4599-BCD7-BCBD1D1F586E}" dt="2026-02-17T03:09:31.364" v="668"/>
          <ac:spMkLst>
            <pc:docMk/>
            <pc:sldMk cId="318354763" sldId="304"/>
            <ac:spMk id="3" creationId="{25AF9838-40AF-B20C-DA03-F18ED2503C93}"/>
          </ac:spMkLst>
        </pc:spChg>
        <pc:spChg chg="del">
          <ac:chgData name="Gina Soparlo" userId="ddc40877-7721-410b-88ad-a1a6bbaafd7d" providerId="ADAL" clId="{D1C827C4-D96A-4599-BCD7-BCBD1D1F586E}" dt="2026-02-17T02:42:45.534" v="336" actId="478"/>
          <ac:spMkLst>
            <pc:docMk/>
            <pc:sldMk cId="318354763" sldId="304"/>
            <ac:spMk id="4" creationId="{B83BAE65-777A-DF16-BFF3-FE75996A009C}"/>
          </ac:spMkLst>
        </pc:spChg>
        <pc:spChg chg="add del mod">
          <ac:chgData name="Gina Soparlo" userId="ddc40877-7721-410b-88ad-a1a6bbaafd7d" providerId="ADAL" clId="{D1C827C4-D96A-4599-BCD7-BCBD1D1F586E}" dt="2026-02-17T03:05:04.900" v="624" actId="478"/>
          <ac:spMkLst>
            <pc:docMk/>
            <pc:sldMk cId="318354763" sldId="304"/>
            <ac:spMk id="5" creationId="{F105C31F-E45A-B18D-B6AD-7D6D8848EEE8}"/>
          </ac:spMkLst>
        </pc:spChg>
        <pc:spChg chg="mod">
          <ac:chgData name="Gina Soparlo" userId="ddc40877-7721-410b-88ad-a1a6bbaafd7d" providerId="ADAL" clId="{D1C827C4-D96A-4599-BCD7-BCBD1D1F586E}" dt="2026-02-17T03:08:49.919" v="659" actId="113"/>
          <ac:spMkLst>
            <pc:docMk/>
            <pc:sldMk cId="318354763" sldId="304"/>
            <ac:spMk id="7" creationId="{99194CE9-174B-8A8E-E067-1C255DA451D7}"/>
          </ac:spMkLst>
        </pc:spChg>
        <pc:spChg chg="mod">
          <ac:chgData name="Gina Soparlo" userId="ddc40877-7721-410b-88ad-a1a6bbaafd7d" providerId="ADAL" clId="{D1C827C4-D96A-4599-BCD7-BCBD1D1F586E}" dt="2026-02-17T03:09:38.185" v="671" actId="113"/>
          <ac:spMkLst>
            <pc:docMk/>
            <pc:sldMk cId="318354763" sldId="304"/>
            <ac:spMk id="8" creationId="{BCEDEEFB-AA9D-0009-A422-445D5447E3F4}"/>
          </ac:spMkLst>
        </pc:spChg>
        <pc:spChg chg="add del mod">
          <ac:chgData name="Gina Soparlo" userId="ddc40877-7721-410b-88ad-a1a6bbaafd7d" providerId="ADAL" clId="{D1C827C4-D96A-4599-BCD7-BCBD1D1F586E}" dt="2026-02-17T03:09:28.039" v="667" actId="478"/>
          <ac:spMkLst>
            <pc:docMk/>
            <pc:sldMk cId="318354763" sldId="304"/>
            <ac:spMk id="9" creationId="{567C1D4D-B9AD-EC24-B473-B183A400C1C9}"/>
          </ac:spMkLst>
        </pc:spChg>
        <pc:spChg chg="add mod">
          <ac:chgData name="Gina Soparlo" userId="ddc40877-7721-410b-88ad-a1a6bbaafd7d" providerId="ADAL" clId="{D1C827C4-D96A-4599-BCD7-BCBD1D1F586E}" dt="2026-02-17T03:10:02.017" v="690"/>
          <ac:spMkLst>
            <pc:docMk/>
            <pc:sldMk cId="318354763" sldId="304"/>
            <ac:spMk id="11" creationId="{D8A4BFCB-29F2-41DA-56F2-44FBE5FCF365}"/>
          </ac:spMkLst>
        </pc:spChg>
        <pc:spChg chg="add mod">
          <ac:chgData name="Gina Soparlo" userId="ddc40877-7721-410b-88ad-a1a6bbaafd7d" providerId="ADAL" clId="{D1C827C4-D96A-4599-BCD7-BCBD1D1F586E}" dt="2026-02-17T03:15:21.977" v="775"/>
          <ac:spMkLst>
            <pc:docMk/>
            <pc:sldMk cId="318354763" sldId="304"/>
            <ac:spMk id="13" creationId="{3DF98083-404B-D7BC-9C43-84AF4A6AF877}"/>
          </ac:spMkLst>
        </pc:spChg>
        <pc:spChg chg="mod">
          <ac:chgData name="Gina Soparlo" userId="ddc40877-7721-410b-88ad-a1a6bbaafd7d" providerId="ADAL" clId="{D1C827C4-D96A-4599-BCD7-BCBD1D1F586E}" dt="2026-02-17T03:07:17.063" v="641" actId="20577"/>
          <ac:spMkLst>
            <pc:docMk/>
            <pc:sldMk cId="318354763" sldId="304"/>
            <ac:spMk id="15" creationId="{586448C6-47E7-0FFD-E6D8-A3F662D25984}"/>
          </ac:spMkLst>
        </pc:spChg>
        <pc:spChg chg="del">
          <ac:chgData name="Gina Soparlo" userId="ddc40877-7721-410b-88ad-a1a6bbaafd7d" providerId="ADAL" clId="{D1C827C4-D96A-4599-BCD7-BCBD1D1F586E}" dt="2026-02-17T03:15:21.132" v="774" actId="478"/>
          <ac:spMkLst>
            <pc:docMk/>
            <pc:sldMk cId="318354763" sldId="304"/>
            <ac:spMk id="17" creationId="{2A128C37-549C-6297-BA9C-00CC3782A3DD}"/>
          </ac:spMkLst>
        </pc:spChg>
        <pc:spChg chg="mod">
          <ac:chgData name="Gina Soparlo" userId="ddc40877-7721-410b-88ad-a1a6bbaafd7d" providerId="ADAL" clId="{D1C827C4-D96A-4599-BCD7-BCBD1D1F586E}" dt="2026-02-17T03:09:31.364" v="668"/>
          <ac:spMkLst>
            <pc:docMk/>
            <pc:sldMk cId="318354763" sldId="304"/>
            <ac:spMk id="47" creationId="{6C6A607C-3AB6-0550-4261-2B60D3FEEDA5}"/>
          </ac:spMkLst>
        </pc:spChg>
        <pc:spChg chg="mod">
          <ac:chgData name="Gina Soparlo" userId="ddc40877-7721-410b-88ad-a1a6bbaafd7d" providerId="ADAL" clId="{D1C827C4-D96A-4599-BCD7-BCBD1D1F586E}" dt="2026-02-17T03:09:31.364" v="668"/>
          <ac:spMkLst>
            <pc:docMk/>
            <pc:sldMk cId="318354763" sldId="304"/>
            <ac:spMk id="51" creationId="{518631F2-40C8-6AFB-D6C2-802A459A0DF0}"/>
          </ac:spMkLst>
        </pc:spChg>
        <pc:spChg chg="mod">
          <ac:chgData name="Gina Soparlo" userId="ddc40877-7721-410b-88ad-a1a6bbaafd7d" providerId="ADAL" clId="{D1C827C4-D96A-4599-BCD7-BCBD1D1F586E}" dt="2026-02-17T03:09:31.364" v="668"/>
          <ac:spMkLst>
            <pc:docMk/>
            <pc:sldMk cId="318354763" sldId="304"/>
            <ac:spMk id="52" creationId="{DB0D0A0E-9116-9D2C-F406-54F92EF6E903}"/>
          </ac:spMkLst>
        </pc:spChg>
        <pc:spChg chg="mod">
          <ac:chgData name="Gina Soparlo" userId="ddc40877-7721-410b-88ad-a1a6bbaafd7d" providerId="ADAL" clId="{D1C827C4-D96A-4599-BCD7-BCBD1D1F586E}" dt="2026-02-17T03:09:31.364" v="668"/>
          <ac:spMkLst>
            <pc:docMk/>
            <pc:sldMk cId="318354763" sldId="304"/>
            <ac:spMk id="59" creationId="{0519A179-083A-9EB9-AC5D-BDE6BECCE27B}"/>
          </ac:spMkLst>
        </pc:spChg>
        <pc:spChg chg="mod">
          <ac:chgData name="Gina Soparlo" userId="ddc40877-7721-410b-88ad-a1a6bbaafd7d" providerId="ADAL" clId="{D1C827C4-D96A-4599-BCD7-BCBD1D1F586E}" dt="2026-02-17T03:09:31.364" v="668"/>
          <ac:spMkLst>
            <pc:docMk/>
            <pc:sldMk cId="318354763" sldId="304"/>
            <ac:spMk id="63" creationId="{F36AE770-813D-444E-68A6-600B6F7B263E}"/>
          </ac:spMkLst>
        </pc:spChg>
        <pc:spChg chg="mod">
          <ac:chgData name="Gina Soparlo" userId="ddc40877-7721-410b-88ad-a1a6bbaafd7d" providerId="ADAL" clId="{D1C827C4-D96A-4599-BCD7-BCBD1D1F586E}" dt="2026-02-17T03:09:31.364" v="668"/>
          <ac:spMkLst>
            <pc:docMk/>
            <pc:sldMk cId="318354763" sldId="304"/>
            <ac:spMk id="67" creationId="{F9BCB292-C2DE-BC2E-9268-A932E4B42491}"/>
          </ac:spMkLst>
        </pc:spChg>
        <pc:spChg chg="mod">
          <ac:chgData name="Gina Soparlo" userId="ddc40877-7721-410b-88ad-a1a6bbaafd7d" providerId="ADAL" clId="{D1C827C4-D96A-4599-BCD7-BCBD1D1F586E}" dt="2026-02-17T03:09:31.364" v="668"/>
          <ac:spMkLst>
            <pc:docMk/>
            <pc:sldMk cId="318354763" sldId="304"/>
            <ac:spMk id="69" creationId="{65D4D763-1BBF-4970-98B0-F914FBF78254}"/>
          </ac:spMkLst>
        </pc:spChg>
        <pc:spChg chg="mod">
          <ac:chgData name="Gina Soparlo" userId="ddc40877-7721-410b-88ad-a1a6bbaafd7d" providerId="ADAL" clId="{D1C827C4-D96A-4599-BCD7-BCBD1D1F586E}" dt="2026-02-17T03:09:31.364" v="668"/>
          <ac:spMkLst>
            <pc:docMk/>
            <pc:sldMk cId="318354763" sldId="304"/>
            <ac:spMk id="72" creationId="{57CF57F6-5936-B193-9075-935C54719318}"/>
          </ac:spMkLst>
        </pc:spChg>
        <pc:spChg chg="mod">
          <ac:chgData name="Gina Soparlo" userId="ddc40877-7721-410b-88ad-a1a6bbaafd7d" providerId="ADAL" clId="{D1C827C4-D96A-4599-BCD7-BCBD1D1F586E}" dt="2026-02-17T03:09:31.364" v="668"/>
          <ac:spMkLst>
            <pc:docMk/>
            <pc:sldMk cId="318354763" sldId="304"/>
            <ac:spMk id="73" creationId="{1E1E5FDE-4CFC-90EB-5B8F-011B9BC449AE}"/>
          </ac:spMkLst>
        </pc:spChg>
        <pc:grpChg chg="mod">
          <ac:chgData name="Gina Soparlo" userId="ddc40877-7721-410b-88ad-a1a6bbaafd7d" providerId="ADAL" clId="{D1C827C4-D96A-4599-BCD7-BCBD1D1F586E}" dt="2026-02-17T03:09:44.878" v="673" actId="1076"/>
          <ac:grpSpMkLst>
            <pc:docMk/>
            <pc:sldMk cId="318354763" sldId="304"/>
            <ac:grpSpMk id="10" creationId="{57CA3827-400C-3E0D-36DF-7FABEEC95640}"/>
          </ac:grpSpMkLst>
        </pc:grpChg>
        <pc:cxnChg chg="mod">
          <ac:chgData name="Gina Soparlo" userId="ddc40877-7721-410b-88ad-a1a6bbaafd7d" providerId="ADAL" clId="{D1C827C4-D96A-4599-BCD7-BCBD1D1F586E}" dt="2026-02-17T03:09:51.674" v="689" actId="1036"/>
          <ac:cxnSpMkLst>
            <pc:docMk/>
            <pc:sldMk cId="318354763" sldId="304"/>
            <ac:cxnSpMk id="78" creationId="{1ECB2759-312B-BA2C-37A5-9FAAFD50112C}"/>
          </ac:cxnSpMkLst>
        </pc:cxnChg>
      </pc:sldChg>
      <pc:sldChg chg="addSp delSp modSp add del mod">
        <pc:chgData name="Gina Soparlo" userId="ddc40877-7721-410b-88ad-a1a6bbaafd7d" providerId="ADAL" clId="{D1C827C4-D96A-4599-BCD7-BCBD1D1F586E}" dt="2026-02-17T13:29:21.228" v="944" actId="47"/>
        <pc:sldMkLst>
          <pc:docMk/>
          <pc:sldMk cId="4013531411" sldId="305"/>
        </pc:sldMkLst>
        <pc:spChg chg="del">
          <ac:chgData name="Gina Soparlo" userId="ddc40877-7721-410b-88ad-a1a6bbaafd7d" providerId="ADAL" clId="{D1C827C4-D96A-4599-BCD7-BCBD1D1F586E}" dt="2026-02-17T02:42:51.907" v="338" actId="478"/>
          <ac:spMkLst>
            <pc:docMk/>
            <pc:sldMk cId="4013531411" sldId="305"/>
            <ac:spMk id="2" creationId="{D6502FA7-A29E-374F-207A-3EBAFFED6827}"/>
          </ac:spMkLst>
        </pc:spChg>
        <pc:spChg chg="add del mod">
          <ac:chgData name="Gina Soparlo" userId="ddc40877-7721-410b-88ad-a1a6bbaafd7d" providerId="ADAL" clId="{D1C827C4-D96A-4599-BCD7-BCBD1D1F586E}" dt="2026-02-17T03:10:24.274" v="691" actId="478"/>
          <ac:spMkLst>
            <pc:docMk/>
            <pc:sldMk cId="4013531411" sldId="305"/>
            <ac:spMk id="3" creationId="{08063BC6-8197-11B7-5ADD-66C3144B0918}"/>
          </ac:spMkLst>
        </pc:spChg>
        <pc:spChg chg="add del mod">
          <ac:chgData name="Gina Soparlo" userId="ddc40877-7721-410b-88ad-a1a6bbaafd7d" providerId="ADAL" clId="{D1C827C4-D96A-4599-BCD7-BCBD1D1F586E}" dt="2026-02-17T03:14:41.496" v="770"/>
          <ac:spMkLst>
            <pc:docMk/>
            <pc:sldMk cId="4013531411" sldId="305"/>
            <ac:spMk id="5" creationId="{DEDF7F91-BFDD-8A2B-6F2B-2557FAF98A39}"/>
          </ac:spMkLst>
        </pc:spChg>
        <pc:spChg chg="add mod">
          <ac:chgData name="Gina Soparlo" userId="ddc40877-7721-410b-88ad-a1a6bbaafd7d" providerId="ADAL" clId="{D1C827C4-D96A-4599-BCD7-BCBD1D1F586E}" dt="2026-02-17T03:15:43.077" v="777"/>
          <ac:spMkLst>
            <pc:docMk/>
            <pc:sldMk cId="4013531411" sldId="305"/>
            <ac:spMk id="6" creationId="{2A15FF31-D1B1-722A-6488-F574396C9FE3}"/>
          </ac:spMkLst>
        </pc:spChg>
        <pc:spChg chg="add mod">
          <ac:chgData name="Gina Soparlo" userId="ddc40877-7721-410b-88ad-a1a6bbaafd7d" providerId="ADAL" clId="{D1C827C4-D96A-4599-BCD7-BCBD1D1F586E}" dt="2026-02-17T03:15:48.279" v="778"/>
          <ac:spMkLst>
            <pc:docMk/>
            <pc:sldMk cId="4013531411" sldId="305"/>
            <ac:spMk id="7" creationId="{BA12EA6D-9BF7-D5C3-2903-9C8E9D3197A8}"/>
          </ac:spMkLst>
        </pc:spChg>
        <pc:spChg chg="mod">
          <ac:chgData name="Gina Soparlo" userId="ddc40877-7721-410b-88ad-a1a6bbaafd7d" providerId="ADAL" clId="{D1C827C4-D96A-4599-BCD7-BCBD1D1F586E}" dt="2026-02-17T03:13:53.761" v="757" actId="20578"/>
          <ac:spMkLst>
            <pc:docMk/>
            <pc:sldMk cId="4013531411" sldId="305"/>
            <ac:spMk id="27" creationId="{C8F24997-3A63-8195-EB62-A68BB5780368}"/>
          </ac:spMkLst>
        </pc:spChg>
        <pc:spChg chg="mod">
          <ac:chgData name="Gina Soparlo" userId="ddc40877-7721-410b-88ad-a1a6bbaafd7d" providerId="ADAL" clId="{D1C827C4-D96A-4599-BCD7-BCBD1D1F586E}" dt="2026-02-17T03:13:53.761" v="757" actId="20578"/>
          <ac:spMkLst>
            <pc:docMk/>
            <pc:sldMk cId="4013531411" sldId="305"/>
            <ac:spMk id="36" creationId="{E1ED5CD7-614D-315A-95FE-371A13119E7B}"/>
          </ac:spMkLst>
        </pc:spChg>
        <pc:spChg chg="mod">
          <ac:chgData name="Gina Soparlo" userId="ddc40877-7721-410b-88ad-a1a6bbaafd7d" providerId="ADAL" clId="{D1C827C4-D96A-4599-BCD7-BCBD1D1F586E}" dt="2026-02-17T03:13:53.761" v="757" actId="20578"/>
          <ac:spMkLst>
            <pc:docMk/>
            <pc:sldMk cId="4013531411" sldId="305"/>
            <ac:spMk id="38" creationId="{83CBA43C-B9C0-FB13-B0C4-E25FA321A507}"/>
          </ac:spMkLst>
        </pc:spChg>
        <pc:spChg chg="mod">
          <ac:chgData name="Gina Soparlo" userId="ddc40877-7721-410b-88ad-a1a6bbaafd7d" providerId="ADAL" clId="{D1C827C4-D96A-4599-BCD7-BCBD1D1F586E}" dt="2026-02-17T03:13:53.761" v="757" actId="20578"/>
          <ac:spMkLst>
            <pc:docMk/>
            <pc:sldMk cId="4013531411" sldId="305"/>
            <ac:spMk id="52" creationId="{6696A9DF-9BA2-5BA6-8556-9FC7A14E0C15}"/>
          </ac:spMkLst>
        </pc:spChg>
        <pc:spChg chg="mod">
          <ac:chgData name="Gina Soparlo" userId="ddc40877-7721-410b-88ad-a1a6bbaafd7d" providerId="ADAL" clId="{D1C827C4-D96A-4599-BCD7-BCBD1D1F586E}" dt="2026-02-17T03:13:53.761" v="757" actId="20578"/>
          <ac:spMkLst>
            <pc:docMk/>
            <pc:sldMk cId="4013531411" sldId="305"/>
            <ac:spMk id="58" creationId="{AB0EEF50-EC3E-B3DC-0633-71E7954F3B4A}"/>
          </ac:spMkLst>
        </pc:spChg>
        <pc:spChg chg="mod">
          <ac:chgData name="Gina Soparlo" userId="ddc40877-7721-410b-88ad-a1a6bbaafd7d" providerId="ADAL" clId="{D1C827C4-D96A-4599-BCD7-BCBD1D1F586E}" dt="2026-02-17T03:13:53.761" v="757" actId="20578"/>
          <ac:spMkLst>
            <pc:docMk/>
            <pc:sldMk cId="4013531411" sldId="305"/>
            <ac:spMk id="60" creationId="{BE091333-CEAE-196C-6763-8EB30EDE9336}"/>
          </ac:spMkLst>
        </pc:spChg>
        <pc:spChg chg="mod">
          <ac:chgData name="Gina Soparlo" userId="ddc40877-7721-410b-88ad-a1a6bbaafd7d" providerId="ADAL" clId="{D1C827C4-D96A-4599-BCD7-BCBD1D1F586E}" dt="2026-02-17T03:13:53.761" v="757" actId="20578"/>
          <ac:spMkLst>
            <pc:docMk/>
            <pc:sldMk cId="4013531411" sldId="305"/>
            <ac:spMk id="64" creationId="{FABD2DFE-3D83-B8D0-B8F8-41FDCED5844A}"/>
          </ac:spMkLst>
        </pc:spChg>
        <pc:spChg chg="mod">
          <ac:chgData name="Gina Soparlo" userId="ddc40877-7721-410b-88ad-a1a6bbaafd7d" providerId="ADAL" clId="{D1C827C4-D96A-4599-BCD7-BCBD1D1F586E}" dt="2026-02-17T03:11:18.608" v="698" actId="122"/>
          <ac:spMkLst>
            <pc:docMk/>
            <pc:sldMk cId="4013531411" sldId="305"/>
            <ac:spMk id="78" creationId="{50F49223-8D31-308E-1DBA-25F64D826634}"/>
          </ac:spMkLst>
        </pc:spChg>
        <pc:spChg chg="mod">
          <ac:chgData name="Gina Soparlo" userId="ddc40877-7721-410b-88ad-a1a6bbaafd7d" providerId="ADAL" clId="{D1C827C4-D96A-4599-BCD7-BCBD1D1F586E}" dt="2026-02-17T03:14:17.255" v="763" actId="114"/>
          <ac:spMkLst>
            <pc:docMk/>
            <pc:sldMk cId="4013531411" sldId="305"/>
            <ac:spMk id="79" creationId="{AA3C510B-0EF0-BD13-4F55-4D0380DBF1BD}"/>
          </ac:spMkLst>
        </pc:spChg>
        <pc:spChg chg="mod">
          <ac:chgData name="Gina Soparlo" userId="ddc40877-7721-410b-88ad-a1a6bbaafd7d" providerId="ADAL" clId="{D1C827C4-D96A-4599-BCD7-BCBD1D1F586E}" dt="2026-02-17T03:13:29.302" v="751" actId="114"/>
          <ac:spMkLst>
            <pc:docMk/>
            <pc:sldMk cId="4013531411" sldId="305"/>
            <ac:spMk id="80" creationId="{A86B3967-3799-2591-508F-D543D459B711}"/>
          </ac:spMkLst>
        </pc:spChg>
        <pc:spChg chg="mod">
          <ac:chgData name="Gina Soparlo" userId="ddc40877-7721-410b-88ad-a1a6bbaafd7d" providerId="ADAL" clId="{D1C827C4-D96A-4599-BCD7-BCBD1D1F586E}" dt="2026-02-17T03:13:53.761" v="757" actId="20578"/>
          <ac:spMkLst>
            <pc:docMk/>
            <pc:sldMk cId="4013531411" sldId="305"/>
            <ac:spMk id="85" creationId="{4ED9D9C5-0D0D-CF98-FD15-B8C30CA324A4}"/>
          </ac:spMkLst>
        </pc:spChg>
        <pc:spChg chg="mod">
          <ac:chgData name="Gina Soparlo" userId="ddc40877-7721-410b-88ad-a1a6bbaafd7d" providerId="ADAL" clId="{D1C827C4-D96A-4599-BCD7-BCBD1D1F586E}" dt="2026-02-17T03:13:53.761" v="757" actId="20578"/>
          <ac:spMkLst>
            <pc:docMk/>
            <pc:sldMk cId="4013531411" sldId="305"/>
            <ac:spMk id="90" creationId="{5229B584-622C-709D-A7CF-040FB11F239B}"/>
          </ac:spMkLst>
        </pc:spChg>
        <pc:spChg chg="mod">
          <ac:chgData name="Gina Soparlo" userId="ddc40877-7721-410b-88ad-a1a6bbaafd7d" providerId="ADAL" clId="{D1C827C4-D96A-4599-BCD7-BCBD1D1F586E}" dt="2026-02-17T03:14:40.482" v="768" actId="114"/>
          <ac:spMkLst>
            <pc:docMk/>
            <pc:sldMk cId="4013531411" sldId="305"/>
            <ac:spMk id="91" creationId="{18AA2B4F-0A6A-70A8-A590-E43CE00FA0D6}"/>
          </ac:spMkLst>
        </pc:spChg>
        <pc:spChg chg="mod">
          <ac:chgData name="Gina Soparlo" userId="ddc40877-7721-410b-88ad-a1a6bbaafd7d" providerId="ADAL" clId="{D1C827C4-D96A-4599-BCD7-BCBD1D1F586E}" dt="2026-02-17T03:13:53.761" v="757" actId="20578"/>
          <ac:spMkLst>
            <pc:docMk/>
            <pc:sldMk cId="4013531411" sldId="305"/>
            <ac:spMk id="92" creationId="{9025C343-DD6E-6F61-8EF6-2FA3AE73B28F}"/>
          </ac:spMkLst>
        </pc:spChg>
        <pc:spChg chg="mod">
          <ac:chgData name="Gina Soparlo" userId="ddc40877-7721-410b-88ad-a1a6bbaafd7d" providerId="ADAL" clId="{D1C827C4-D96A-4599-BCD7-BCBD1D1F586E}" dt="2026-02-17T03:12:18.197" v="731" actId="1035"/>
          <ac:spMkLst>
            <pc:docMk/>
            <pc:sldMk cId="4013531411" sldId="305"/>
            <ac:spMk id="95" creationId="{42AB6410-BE32-02AC-5C3A-735C607007A6}"/>
          </ac:spMkLst>
        </pc:spChg>
        <pc:spChg chg="del">
          <ac:chgData name="Gina Soparlo" userId="ddc40877-7721-410b-88ad-a1a6bbaafd7d" providerId="ADAL" clId="{D1C827C4-D96A-4599-BCD7-BCBD1D1F586E}" dt="2026-02-17T03:15:42.206" v="776" actId="478"/>
          <ac:spMkLst>
            <pc:docMk/>
            <pc:sldMk cId="4013531411" sldId="305"/>
            <ac:spMk id="96" creationId="{32366DD3-29E3-BE87-3565-4511F861E388}"/>
          </ac:spMkLst>
        </pc:spChg>
      </pc:sldChg>
      <pc:sldChg chg="addSp delSp modSp add del mod">
        <pc:chgData name="Gina Soparlo" userId="ddc40877-7721-410b-88ad-a1a6bbaafd7d" providerId="ADAL" clId="{D1C827C4-D96A-4599-BCD7-BCBD1D1F586E}" dt="2026-02-17T13:29:19.007" v="943" actId="47"/>
        <pc:sldMkLst>
          <pc:docMk/>
          <pc:sldMk cId="35117887" sldId="306"/>
        </pc:sldMkLst>
        <pc:spChg chg="mod">
          <ac:chgData name="Gina Soparlo" userId="ddc40877-7721-410b-88ad-a1a6bbaafd7d" providerId="ADAL" clId="{D1C827C4-D96A-4599-BCD7-BCBD1D1F586E}" dt="2026-02-17T03:17:29.957" v="786" actId="122"/>
          <ac:spMkLst>
            <pc:docMk/>
            <pc:sldMk cId="35117887" sldId="306"/>
            <ac:spMk id="2" creationId="{9F6BABDA-D4C1-B916-0044-63E8BC93BB37}"/>
          </ac:spMkLst>
        </pc:spChg>
        <pc:spChg chg="del">
          <ac:chgData name="Gina Soparlo" userId="ddc40877-7721-410b-88ad-a1a6bbaafd7d" providerId="ADAL" clId="{D1C827C4-D96A-4599-BCD7-BCBD1D1F586E}" dt="2026-02-17T02:43:02.225" v="342" actId="478"/>
          <ac:spMkLst>
            <pc:docMk/>
            <pc:sldMk cId="35117887" sldId="306"/>
            <ac:spMk id="3" creationId="{88E96EC8-DCBD-7FC1-97A3-AB3B76D6214F}"/>
          </ac:spMkLst>
        </pc:spChg>
        <pc:spChg chg="add del mod">
          <ac:chgData name="Gina Soparlo" userId="ddc40877-7721-410b-88ad-a1a6bbaafd7d" providerId="ADAL" clId="{D1C827C4-D96A-4599-BCD7-BCBD1D1F586E}" dt="2026-02-17T03:15:54.678" v="779" actId="478"/>
          <ac:spMkLst>
            <pc:docMk/>
            <pc:sldMk cId="35117887" sldId="306"/>
            <ac:spMk id="5" creationId="{DD99C886-4063-A6DE-1BB1-078FE4E7A17A}"/>
          </ac:spMkLst>
        </pc:spChg>
        <pc:spChg chg="add del mod">
          <ac:chgData name="Gina Soparlo" userId="ddc40877-7721-410b-88ad-a1a6bbaafd7d" providerId="ADAL" clId="{D1C827C4-D96A-4599-BCD7-BCBD1D1F586E}" dt="2026-02-17T03:18:29.454" v="809" actId="478"/>
          <ac:spMkLst>
            <pc:docMk/>
            <pc:sldMk cId="35117887" sldId="306"/>
            <ac:spMk id="7" creationId="{0F5CFE46-8DEC-49F1-6D53-586603792E3E}"/>
          </ac:spMkLst>
        </pc:spChg>
        <pc:spChg chg="add mod">
          <ac:chgData name="Gina Soparlo" userId="ddc40877-7721-410b-88ad-a1a6bbaafd7d" providerId="ADAL" clId="{D1C827C4-D96A-4599-BCD7-BCBD1D1F586E}" dt="2026-02-17T03:18:41.056" v="810"/>
          <ac:spMkLst>
            <pc:docMk/>
            <pc:sldMk cId="35117887" sldId="306"/>
            <ac:spMk id="9" creationId="{375AABC4-BD4F-DB05-115F-D73BD20B1940}"/>
          </ac:spMkLst>
        </pc:spChg>
        <pc:spChg chg="mod">
          <ac:chgData name="Gina Soparlo" userId="ddc40877-7721-410b-88ad-a1a6bbaafd7d" providerId="ADAL" clId="{D1C827C4-D96A-4599-BCD7-BCBD1D1F586E}" dt="2026-02-17T03:18:26.250" v="808" actId="20577"/>
          <ac:spMkLst>
            <pc:docMk/>
            <pc:sldMk cId="35117887" sldId="306"/>
            <ac:spMk id="18" creationId="{E8D1FC96-545A-53ED-38FE-8D1CEA045AAD}"/>
          </ac:spMkLst>
        </pc:spChg>
        <pc:spChg chg="mod">
          <ac:chgData name="Gina Soparlo" userId="ddc40877-7721-410b-88ad-a1a6bbaafd7d" providerId="ADAL" clId="{D1C827C4-D96A-4599-BCD7-BCBD1D1F586E}" dt="2026-02-17T03:17:53.868" v="798" actId="20577"/>
          <ac:spMkLst>
            <pc:docMk/>
            <pc:sldMk cId="35117887" sldId="306"/>
            <ac:spMk id="29" creationId="{AC060E70-93F3-0089-9783-A82C93A6847A}"/>
          </ac:spMkLst>
        </pc:spChg>
        <pc:spChg chg="mod">
          <ac:chgData name="Gina Soparlo" userId="ddc40877-7721-410b-88ad-a1a6bbaafd7d" providerId="ADAL" clId="{D1C827C4-D96A-4599-BCD7-BCBD1D1F586E}" dt="2026-02-17T03:17:46.780" v="795" actId="20577"/>
          <ac:spMkLst>
            <pc:docMk/>
            <pc:sldMk cId="35117887" sldId="306"/>
            <ac:spMk id="32" creationId="{D814385F-C5AD-2FEA-513D-AA81A00EF244}"/>
          </ac:spMkLst>
        </pc:spChg>
        <pc:spChg chg="mod">
          <ac:chgData name="Gina Soparlo" userId="ddc40877-7721-410b-88ad-a1a6bbaafd7d" providerId="ADAL" clId="{D1C827C4-D96A-4599-BCD7-BCBD1D1F586E}" dt="2026-02-17T03:17:38.814" v="789" actId="20577"/>
          <ac:spMkLst>
            <pc:docMk/>
            <pc:sldMk cId="35117887" sldId="306"/>
            <ac:spMk id="33" creationId="{96CEF7A2-779A-1CF0-5365-99898A848006}"/>
          </ac:spMkLst>
        </pc:spChg>
        <pc:spChg chg="mod">
          <ac:chgData name="Gina Soparlo" userId="ddc40877-7721-410b-88ad-a1a6bbaafd7d" providerId="ADAL" clId="{D1C827C4-D96A-4599-BCD7-BCBD1D1F586E}" dt="2026-02-17T03:17:43.098" v="792" actId="20577"/>
          <ac:spMkLst>
            <pc:docMk/>
            <pc:sldMk cId="35117887" sldId="306"/>
            <ac:spMk id="35" creationId="{8A06B5AA-0FA9-283A-3AD5-C27694028772}"/>
          </ac:spMkLst>
        </pc:spChg>
        <pc:spChg chg="mod">
          <ac:chgData name="Gina Soparlo" userId="ddc40877-7721-410b-88ad-a1a6bbaafd7d" providerId="ADAL" clId="{D1C827C4-D96A-4599-BCD7-BCBD1D1F586E}" dt="2026-02-17T03:18:02.136" v="802" actId="20577"/>
          <ac:spMkLst>
            <pc:docMk/>
            <pc:sldMk cId="35117887" sldId="306"/>
            <ac:spMk id="38" creationId="{E076C6FA-28B5-E6A3-C8EF-76020FBBDFBE}"/>
          </ac:spMkLst>
        </pc:spChg>
        <pc:spChg chg="mod">
          <ac:chgData name="Gina Soparlo" userId="ddc40877-7721-410b-88ad-a1a6bbaafd7d" providerId="ADAL" clId="{D1C827C4-D96A-4599-BCD7-BCBD1D1F586E}" dt="2026-02-17T03:17:58.208" v="800" actId="20577"/>
          <ac:spMkLst>
            <pc:docMk/>
            <pc:sldMk cId="35117887" sldId="306"/>
            <ac:spMk id="42" creationId="{62F595E1-F5A7-E949-FB05-DE9038E218AB}"/>
          </ac:spMkLst>
        </pc:spChg>
      </pc:sldChg>
      <pc:sldChg chg="add del">
        <pc:chgData name="Gina Soparlo" userId="ddc40877-7721-410b-88ad-a1a6bbaafd7d" providerId="ADAL" clId="{D1C827C4-D96A-4599-BCD7-BCBD1D1F586E}" dt="2026-02-17T03:06:15.691" v="626"/>
        <pc:sldMkLst>
          <pc:docMk/>
          <pc:sldMk cId="1861792092" sldId="307"/>
        </pc:sldMkLst>
      </pc:sldChg>
      <pc:sldChg chg="add del">
        <pc:chgData name="Gina Soparlo" userId="ddc40877-7721-410b-88ad-a1a6bbaafd7d" providerId="ADAL" clId="{D1C827C4-D96A-4599-BCD7-BCBD1D1F586E}" dt="2026-02-17T13:03:52.828" v="815" actId="47"/>
        <pc:sldMkLst>
          <pc:docMk/>
          <pc:sldMk cId="3195145747" sldId="307"/>
        </pc:sldMkLst>
      </pc:sldChg>
      <pc:sldChg chg="delSp mod">
        <pc:chgData name="Gina Soparlo" userId="ddc40877-7721-410b-88ad-a1a6bbaafd7d" providerId="ADAL" clId="{D1C827C4-D96A-4599-BCD7-BCBD1D1F586E}" dt="2026-02-17T13:17:28.030" v="935" actId="478"/>
        <pc:sldMkLst>
          <pc:docMk/>
          <pc:sldMk cId="2897759136" sldId="308"/>
        </pc:sldMkLst>
        <pc:spChg chg="del">
          <ac:chgData name="Gina Soparlo" userId="ddc40877-7721-410b-88ad-a1a6bbaafd7d" providerId="ADAL" clId="{D1C827C4-D96A-4599-BCD7-BCBD1D1F586E}" dt="2026-02-17T13:17:28.030" v="935" actId="478"/>
          <ac:spMkLst>
            <pc:docMk/>
            <pc:sldMk cId="2897759136" sldId="308"/>
            <ac:spMk id="3" creationId="{4D5984A9-C03D-AFB9-03BE-80499F035355}"/>
          </ac:spMkLst>
        </pc:spChg>
      </pc:sldChg>
      <pc:sldChg chg="del">
        <pc:chgData name="Gina Soparlo" userId="ddc40877-7721-410b-88ad-a1a6bbaafd7d" providerId="ADAL" clId="{D1C827C4-D96A-4599-BCD7-BCBD1D1F586E}" dt="2026-02-17T13:03:54.320" v="816" actId="47"/>
        <pc:sldMkLst>
          <pc:docMk/>
          <pc:sldMk cId="3054182865" sldId="309"/>
        </pc:sldMkLst>
      </pc:sldChg>
      <pc:sldChg chg="addSp delSp modSp mod">
        <pc:chgData name="Gina Soparlo" userId="ddc40877-7721-410b-88ad-a1a6bbaafd7d" providerId="ADAL" clId="{D1C827C4-D96A-4599-BCD7-BCBD1D1F586E}" dt="2026-02-17T13:32:46.240" v="947" actId="478"/>
        <pc:sldMkLst>
          <pc:docMk/>
          <pc:sldMk cId="3970186945" sldId="310"/>
        </pc:sldMkLst>
        <pc:spChg chg="add del mod">
          <ac:chgData name="Gina Soparlo" userId="ddc40877-7721-410b-88ad-a1a6bbaafd7d" providerId="ADAL" clId="{D1C827C4-D96A-4599-BCD7-BCBD1D1F586E}" dt="2026-02-17T13:32:46.240" v="947" actId="478"/>
          <ac:spMkLst>
            <pc:docMk/>
            <pc:sldMk cId="3970186945" sldId="310"/>
            <ac:spMk id="2" creationId="{7FB36E85-47AB-37ED-34E1-F3C774BC47D7}"/>
          </ac:spMkLst>
        </pc:spChg>
        <pc:spChg chg="mod">
          <ac:chgData name="Gina Soparlo" userId="ddc40877-7721-410b-88ad-a1a6bbaafd7d" providerId="ADAL" clId="{D1C827C4-D96A-4599-BCD7-BCBD1D1F586E}" dt="2026-02-17T02:42:28.150" v="332" actId="20577"/>
          <ac:spMkLst>
            <pc:docMk/>
            <pc:sldMk cId="3970186945" sldId="310"/>
            <ac:spMk id="30" creationId="{6BC4E971-A760-9475-31F2-5A1129352EE6}"/>
          </ac:spMkLst>
        </pc:spChg>
      </pc:sldChg>
      <pc:sldMasterChg chg="del delSldLayout">
        <pc:chgData name="Gina Soparlo" userId="ddc40877-7721-410b-88ad-a1a6bbaafd7d" providerId="ADAL" clId="{D1C827C4-D96A-4599-BCD7-BCBD1D1F586E}" dt="2026-02-17T13:03:52.828" v="815" actId="47"/>
        <pc:sldMasterMkLst>
          <pc:docMk/>
          <pc:sldMasterMk cId="844972022" sldId="2147484131"/>
        </pc:sldMasterMkLst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138238132" sldId="2147484132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3567976759" sldId="2147484133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3909773182" sldId="2147484134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1461267799" sldId="2147484135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352094889" sldId="2147484136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2629581549" sldId="2147484137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181304947" sldId="2147484138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1166980964" sldId="2147484139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4254119244" sldId="2147484140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3664390981" sldId="2147484141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43877626" sldId="2147484142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1058600639" sldId="2147484143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183952067" sldId="2147484144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1330429901" sldId="2147484145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1029303276" sldId="2147484146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438636878" sldId="2147484147"/>
          </pc:sldLayoutMkLst>
        </pc:sldLayoutChg>
        <pc:sldLayoutChg chg="del">
          <pc:chgData name="Gina Soparlo" userId="ddc40877-7721-410b-88ad-a1a6bbaafd7d" providerId="ADAL" clId="{D1C827C4-D96A-4599-BCD7-BCBD1D1F586E}" dt="2026-02-17T13:03:52.828" v="815" actId="47"/>
          <pc:sldLayoutMkLst>
            <pc:docMk/>
            <pc:sldMasterMk cId="844972022" sldId="2147484131"/>
            <pc:sldLayoutMk cId="3124706409" sldId="2147484148"/>
          </pc:sldLayoutMkLst>
        </pc:sldLayoutChg>
      </pc:sldMasterChg>
    </pc:docChg>
  </pc:docChgLst>
  <pc:docChgLst>
    <pc:chgData name="Lora Bytyqi" userId="S::lbytyqi@mitacs.ca::a26e6774-ee19-46bd-ab77-20b14f7d7562" providerId="AD" clId="Web-{738E7C21-7B34-8D7D-205F-F4E894FA6502}"/>
    <pc:docChg chg="modSld">
      <pc:chgData name="Lora Bytyqi" userId="S::lbytyqi@mitacs.ca::a26e6774-ee19-46bd-ab77-20b14f7d7562" providerId="AD" clId="Web-{738E7C21-7B34-8D7D-205F-F4E894FA6502}" dt="2026-02-16T14:43:58.404" v="24" actId="20577"/>
      <pc:docMkLst>
        <pc:docMk/>
      </pc:docMkLst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727179-8994-4FF4-9308-D850AE5600A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BC0E9D5-FB5A-4A3E-8432-912A56F6D15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550" cap="none">
              <a:solidFill>
                <a:srgbClr val="000000"/>
              </a:solidFill>
              <a:latin typeface="Questa Sans"/>
            </a:rPr>
            <a:t>Academic-academic collaborations in eligible countries and regions</a:t>
          </a:r>
        </a:p>
      </dgm:t>
    </dgm:pt>
    <dgm:pt modelId="{F657490C-DFE5-4448-8E3F-B0F4D771BC03}" type="parTrans" cxnId="{AEFBC12E-56C4-4EC8-B62B-2A53867DB1AC}">
      <dgm:prSet/>
      <dgm:spPr/>
      <dgm:t>
        <a:bodyPr/>
        <a:lstStyle/>
        <a:p>
          <a:endParaRPr lang="en-US"/>
        </a:p>
      </dgm:t>
    </dgm:pt>
    <dgm:pt modelId="{BD99CA45-03E7-42C7-8DDA-1DFF53815A71}" type="sibTrans" cxnId="{AEFBC12E-56C4-4EC8-B62B-2A53867DB1AC}">
      <dgm:prSet/>
      <dgm:spPr/>
      <dgm:t>
        <a:bodyPr/>
        <a:lstStyle/>
        <a:p>
          <a:endParaRPr lang="en-US"/>
        </a:p>
      </dgm:t>
    </dgm:pt>
    <dgm:pt modelId="{DBFAC0E8-51BF-43B1-B444-25B838C92E5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550" cap="none">
              <a:solidFill>
                <a:srgbClr val="000000"/>
              </a:solidFill>
              <a:latin typeface="Questa Sans"/>
            </a:rPr>
            <a:t>Open to senior undergraduate and graduate students, and postdoctoral fellows</a:t>
          </a:r>
        </a:p>
      </dgm:t>
    </dgm:pt>
    <dgm:pt modelId="{D86095B1-5EF0-435A-AF07-81345B91CCA6}" type="parTrans" cxnId="{68C33C08-23C3-4D4F-8D86-06D9F3C6F875}">
      <dgm:prSet/>
      <dgm:spPr/>
      <dgm:t>
        <a:bodyPr/>
        <a:lstStyle/>
        <a:p>
          <a:endParaRPr lang="en-US"/>
        </a:p>
      </dgm:t>
    </dgm:pt>
    <dgm:pt modelId="{351E0183-FD4E-4D6E-A2B9-E58CEDFDD20F}" type="sibTrans" cxnId="{68C33C08-23C3-4D4F-8D86-06D9F3C6F875}">
      <dgm:prSet/>
      <dgm:spPr/>
      <dgm:t>
        <a:bodyPr/>
        <a:lstStyle/>
        <a:p>
          <a:endParaRPr lang="en-US"/>
        </a:p>
      </dgm:t>
    </dgm:pt>
    <dgm:pt modelId="{1C10B9CF-2055-4CE4-8395-62C6F943CA3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solidFill>
                <a:srgbClr val="000000"/>
              </a:solidFill>
              <a:latin typeface="Questa Sans"/>
            </a:rPr>
            <a:t>$6000-$12000</a:t>
          </a:r>
          <a:r>
            <a:rPr lang="en-US" cap="none">
              <a:solidFill>
                <a:srgbClr val="000000"/>
              </a:solidFill>
              <a:latin typeface="Questa Sans"/>
            </a:rPr>
            <a:t> Travel grant</a:t>
          </a:r>
          <a:endParaRPr lang="en-US">
            <a:solidFill>
              <a:srgbClr val="000000"/>
            </a:solidFill>
            <a:latin typeface="Questa Sans"/>
          </a:endParaRPr>
        </a:p>
      </dgm:t>
    </dgm:pt>
    <dgm:pt modelId="{10364700-BA63-4FA1-AA92-E88749C098ED}" type="parTrans" cxnId="{F95DBE50-62AB-4A80-A0E7-7050105D815E}">
      <dgm:prSet/>
      <dgm:spPr/>
      <dgm:t>
        <a:bodyPr/>
        <a:lstStyle/>
        <a:p>
          <a:endParaRPr lang="en-US"/>
        </a:p>
      </dgm:t>
    </dgm:pt>
    <dgm:pt modelId="{9895DBD6-FBFB-4829-9771-B7EAA2869C8B}" type="sibTrans" cxnId="{F95DBE50-62AB-4A80-A0E7-7050105D815E}">
      <dgm:prSet/>
      <dgm:spPr/>
      <dgm:t>
        <a:bodyPr/>
        <a:lstStyle/>
        <a:p>
          <a:endParaRPr lang="en-US"/>
        </a:p>
      </dgm:t>
    </dgm:pt>
    <dgm:pt modelId="{72F0D0F9-4340-43BC-980E-B47F558CAC6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>
              <a:solidFill>
                <a:srgbClr val="000000"/>
              </a:solidFill>
              <a:latin typeface="Questa Sans"/>
            </a:rPr>
            <a:t>12–48 weeks project  </a:t>
          </a:r>
        </a:p>
      </dgm:t>
    </dgm:pt>
    <dgm:pt modelId="{E89913E4-7B9C-4240-9644-63F9720A3ED1}" type="parTrans" cxnId="{9DC6F335-9040-46EE-9FE9-981F1AD78673}">
      <dgm:prSet/>
      <dgm:spPr/>
      <dgm:t>
        <a:bodyPr/>
        <a:lstStyle/>
        <a:p>
          <a:endParaRPr lang="en-US"/>
        </a:p>
      </dgm:t>
    </dgm:pt>
    <dgm:pt modelId="{58B3F6BC-2D0A-4049-B753-276092E1BBA5}" type="sibTrans" cxnId="{9DC6F335-9040-46EE-9FE9-981F1AD78673}">
      <dgm:prSet/>
      <dgm:spPr/>
      <dgm:t>
        <a:bodyPr/>
        <a:lstStyle/>
        <a:p>
          <a:endParaRPr lang="en-US"/>
        </a:p>
      </dgm:t>
    </dgm:pt>
    <dgm:pt modelId="{23373F56-F3E1-4FED-9D24-56B13C1080A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>
              <a:solidFill>
                <a:srgbClr val="000000"/>
              </a:solidFill>
              <a:latin typeface="Questa Sans"/>
            </a:rPr>
            <a:t>Academic supervisors in Canada and abroad</a:t>
          </a:r>
        </a:p>
      </dgm:t>
    </dgm:pt>
    <dgm:pt modelId="{53FC9171-4A83-4481-9323-5B2E13D3D161}" type="parTrans" cxnId="{0ADF1329-3DA3-471B-985D-3574F271A2FF}">
      <dgm:prSet/>
      <dgm:spPr/>
      <dgm:t>
        <a:bodyPr/>
        <a:lstStyle/>
        <a:p>
          <a:endParaRPr lang="en-US"/>
        </a:p>
      </dgm:t>
    </dgm:pt>
    <dgm:pt modelId="{FC3A4895-BBD2-45B3-83A0-E58602B14ECD}" type="sibTrans" cxnId="{0ADF1329-3DA3-471B-985D-3574F271A2FF}">
      <dgm:prSet/>
      <dgm:spPr/>
      <dgm:t>
        <a:bodyPr/>
        <a:lstStyle/>
        <a:p>
          <a:endParaRPr lang="en-US"/>
        </a:p>
      </dgm:t>
    </dgm:pt>
    <dgm:pt modelId="{2E5777C2-B476-4726-848F-95CAA60783F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>
              <a:solidFill>
                <a:srgbClr val="000000"/>
              </a:solidFill>
              <a:latin typeface="Questa Sans"/>
            </a:rPr>
            <a:t>All disciplines</a:t>
          </a:r>
        </a:p>
      </dgm:t>
    </dgm:pt>
    <dgm:pt modelId="{E8B8B9E7-320B-416D-B973-0A01B783C591}" type="parTrans" cxnId="{7F29BCB8-58E8-4D20-A933-FE1E6BD0B641}">
      <dgm:prSet/>
      <dgm:spPr/>
      <dgm:t>
        <a:bodyPr/>
        <a:lstStyle/>
        <a:p>
          <a:endParaRPr lang="en-US"/>
        </a:p>
      </dgm:t>
    </dgm:pt>
    <dgm:pt modelId="{17421511-F6DB-437D-9F10-2BE4FDF70552}" type="sibTrans" cxnId="{7F29BCB8-58E8-4D20-A933-FE1E6BD0B641}">
      <dgm:prSet/>
      <dgm:spPr/>
      <dgm:t>
        <a:bodyPr/>
        <a:lstStyle/>
        <a:p>
          <a:endParaRPr lang="en-US"/>
        </a:p>
      </dgm:t>
    </dgm:pt>
    <dgm:pt modelId="{A77D66F3-4C16-4904-8BA2-58FB34299BD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>
              <a:solidFill>
                <a:srgbClr val="000000"/>
              </a:solidFill>
              <a:latin typeface="Questa Sans"/>
            </a:rPr>
            <a:t>Travel to Canada or from Canada</a:t>
          </a:r>
        </a:p>
      </dgm:t>
    </dgm:pt>
    <dgm:pt modelId="{DA4A79DD-5885-4174-95C3-AB12AE19C982}" type="parTrans" cxnId="{310B8B4D-E975-4207-99EE-7F633CFBE2BE}">
      <dgm:prSet/>
      <dgm:spPr/>
      <dgm:t>
        <a:bodyPr/>
        <a:lstStyle/>
        <a:p>
          <a:endParaRPr lang="en-US"/>
        </a:p>
      </dgm:t>
    </dgm:pt>
    <dgm:pt modelId="{812E5FDB-834A-456C-BE1F-CB04B08AFB46}" type="sibTrans" cxnId="{310B8B4D-E975-4207-99EE-7F633CFBE2BE}">
      <dgm:prSet/>
      <dgm:spPr/>
      <dgm:t>
        <a:bodyPr/>
        <a:lstStyle/>
        <a:p>
          <a:endParaRPr lang="en-US"/>
        </a:p>
      </dgm:t>
    </dgm:pt>
    <dgm:pt modelId="{7EDA42C3-99ED-49E4-87E9-339F440479BC}" type="pres">
      <dgm:prSet presAssocID="{33727179-8994-4FF4-9308-D850AE5600A4}" presName="root" presStyleCnt="0">
        <dgm:presLayoutVars>
          <dgm:dir/>
          <dgm:resizeHandles val="exact"/>
        </dgm:presLayoutVars>
      </dgm:prSet>
      <dgm:spPr/>
    </dgm:pt>
    <dgm:pt modelId="{6EA8967A-10BA-4EB1-94D8-46E61075C701}" type="pres">
      <dgm:prSet presAssocID="{FBC0E9D5-FB5A-4A3E-8432-912A56F6D157}" presName="compNode" presStyleCnt="0"/>
      <dgm:spPr/>
    </dgm:pt>
    <dgm:pt modelId="{B40BBDB1-8920-4973-ADDC-192191DD3E05}" type="pres">
      <dgm:prSet presAssocID="{FBC0E9D5-FB5A-4A3E-8432-912A56F6D157}" presName="iconBgRect" presStyleLbl="bgShp" presStyleIdx="0" presStyleCnt="7" custLinFactNeighborX="28750"/>
      <dgm:spPr>
        <a:prstGeom prst="round2DiagRect">
          <a:avLst>
            <a:gd name="adj1" fmla="val 29727"/>
            <a:gd name="adj2" fmla="val 0"/>
          </a:avLst>
        </a:prstGeom>
      </dgm:spPr>
    </dgm:pt>
    <dgm:pt modelId="{8FBAD116-3D59-4528-9671-8C1E4236F70B}" type="pres">
      <dgm:prSet presAssocID="{FBC0E9D5-FB5A-4A3E-8432-912A56F6D157}" presName="iconRect" presStyleLbl="node1" presStyleIdx="0" presStyleCnt="7" custLinFactNeighborX="5012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B2280693-A811-4E22-973E-A2ABD5DFB499}" type="pres">
      <dgm:prSet presAssocID="{FBC0E9D5-FB5A-4A3E-8432-912A56F6D157}" presName="spaceRect" presStyleCnt="0"/>
      <dgm:spPr/>
    </dgm:pt>
    <dgm:pt modelId="{7F6F6520-A45D-435E-BF22-B973D7B42BFE}" type="pres">
      <dgm:prSet presAssocID="{FBC0E9D5-FB5A-4A3E-8432-912A56F6D157}" presName="textRect" presStyleLbl="revTx" presStyleIdx="0" presStyleCnt="7" custScaleX="111003" custLinFactNeighborX="17528">
        <dgm:presLayoutVars>
          <dgm:chMax val="1"/>
          <dgm:chPref val="1"/>
        </dgm:presLayoutVars>
      </dgm:prSet>
      <dgm:spPr/>
    </dgm:pt>
    <dgm:pt modelId="{832748C4-B417-497D-AE60-6C32FE141F21}" type="pres">
      <dgm:prSet presAssocID="{BD99CA45-03E7-42C7-8DDA-1DFF53815A71}" presName="sibTrans" presStyleCnt="0"/>
      <dgm:spPr/>
    </dgm:pt>
    <dgm:pt modelId="{AAE2B2BC-1355-4789-B9EF-9BCC46E989E6}" type="pres">
      <dgm:prSet presAssocID="{DBFAC0E8-51BF-43B1-B444-25B838C92E5F}" presName="compNode" presStyleCnt="0"/>
      <dgm:spPr/>
    </dgm:pt>
    <dgm:pt modelId="{6034C9CD-FD64-4808-9207-7DF02E37D305}" type="pres">
      <dgm:prSet presAssocID="{DBFAC0E8-51BF-43B1-B444-25B838C92E5F}" presName="iconBgRect" presStyleLbl="bgShp" presStyleIdx="1" presStyleCnt="7" custLinFactNeighborX="28750"/>
      <dgm:spPr>
        <a:prstGeom prst="round2DiagRect">
          <a:avLst>
            <a:gd name="adj1" fmla="val 29727"/>
            <a:gd name="adj2" fmla="val 0"/>
          </a:avLst>
        </a:prstGeom>
      </dgm:spPr>
    </dgm:pt>
    <dgm:pt modelId="{E625C0C3-0AC5-4673-9CBB-DA484149A31D}" type="pres">
      <dgm:prSet presAssocID="{DBFAC0E8-51BF-43B1-B444-25B838C92E5F}" presName="iconRect" presStyleLbl="node1" presStyleIdx="1" presStyleCnt="7" custLinFactNeighborX="5012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48DDEA03-BBD0-4154-AE9A-3FC9AD3791C2}" type="pres">
      <dgm:prSet presAssocID="{DBFAC0E8-51BF-43B1-B444-25B838C92E5F}" presName="spaceRect" presStyleCnt="0"/>
      <dgm:spPr/>
    </dgm:pt>
    <dgm:pt modelId="{85F3CA27-1AD0-4192-998A-CDF98B5EC9DD}" type="pres">
      <dgm:prSet presAssocID="{DBFAC0E8-51BF-43B1-B444-25B838C92E5F}" presName="textRect" presStyleLbl="revTx" presStyleIdx="1" presStyleCnt="7" custScaleX="136074" custLinFactNeighborX="17528">
        <dgm:presLayoutVars>
          <dgm:chMax val="1"/>
          <dgm:chPref val="1"/>
        </dgm:presLayoutVars>
      </dgm:prSet>
      <dgm:spPr/>
    </dgm:pt>
    <dgm:pt modelId="{0B0DDC75-5B9B-44C8-85A7-35965166994A}" type="pres">
      <dgm:prSet presAssocID="{351E0183-FD4E-4D6E-A2B9-E58CEDFDD20F}" presName="sibTrans" presStyleCnt="0"/>
      <dgm:spPr/>
    </dgm:pt>
    <dgm:pt modelId="{D58301E1-9487-41A9-9618-F60019C2EA46}" type="pres">
      <dgm:prSet presAssocID="{1C10B9CF-2055-4CE4-8395-62C6F943CA38}" presName="compNode" presStyleCnt="0"/>
      <dgm:spPr/>
    </dgm:pt>
    <dgm:pt modelId="{C3F40544-2185-425A-9DEE-58B1B54A3A6A}" type="pres">
      <dgm:prSet presAssocID="{1C10B9CF-2055-4CE4-8395-62C6F943CA38}" presName="iconBgRect" presStyleLbl="bgShp" presStyleIdx="2" presStyleCnt="7" custLinFactNeighborX="26539" custLinFactNeighborY="6"/>
      <dgm:spPr>
        <a:prstGeom prst="round2DiagRect">
          <a:avLst>
            <a:gd name="adj1" fmla="val 29727"/>
            <a:gd name="adj2" fmla="val 0"/>
          </a:avLst>
        </a:prstGeom>
      </dgm:spPr>
    </dgm:pt>
    <dgm:pt modelId="{85008EFB-F856-4A81-8BC8-DAE43F0B38FD}" type="pres">
      <dgm:prSet presAssocID="{1C10B9CF-2055-4CE4-8395-62C6F943CA38}" presName="iconRect" presStyleLbl="node1" presStyleIdx="2" presStyleCnt="7" custLinFactNeighborX="5012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26A2A4C6-2B0D-46A5-9A20-7D493A3122AE}" type="pres">
      <dgm:prSet presAssocID="{1C10B9CF-2055-4CE4-8395-62C6F943CA38}" presName="spaceRect" presStyleCnt="0"/>
      <dgm:spPr/>
    </dgm:pt>
    <dgm:pt modelId="{FAC41852-1A3E-41E6-87B0-CB7EE6439416}" type="pres">
      <dgm:prSet presAssocID="{1C10B9CF-2055-4CE4-8395-62C6F943CA38}" presName="textRect" presStyleLbl="revTx" presStyleIdx="2" presStyleCnt="7" custLinFactNeighborX="17528">
        <dgm:presLayoutVars>
          <dgm:chMax val="1"/>
          <dgm:chPref val="1"/>
        </dgm:presLayoutVars>
      </dgm:prSet>
      <dgm:spPr/>
    </dgm:pt>
    <dgm:pt modelId="{2E1AB2E0-34D0-4C3C-BDC3-9C452328482B}" type="pres">
      <dgm:prSet presAssocID="{9895DBD6-FBFB-4829-9771-B7EAA2869C8B}" presName="sibTrans" presStyleCnt="0"/>
      <dgm:spPr/>
    </dgm:pt>
    <dgm:pt modelId="{CED6CA10-FE8A-436A-91B3-3CCB7A14C397}" type="pres">
      <dgm:prSet presAssocID="{72F0D0F9-4340-43BC-980E-B47F558CAC62}" presName="compNode" presStyleCnt="0"/>
      <dgm:spPr/>
    </dgm:pt>
    <dgm:pt modelId="{E7B72AF4-A020-46EF-8BA2-D615AD11DDAE}" type="pres">
      <dgm:prSet presAssocID="{72F0D0F9-4340-43BC-980E-B47F558CAC62}" presName="iconBgRect" presStyleLbl="bgShp" presStyleIdx="3" presStyleCnt="7" custLinFactNeighborX="28750" custLinFactNeighborY="458"/>
      <dgm:spPr>
        <a:prstGeom prst="round2DiagRect">
          <a:avLst>
            <a:gd name="adj1" fmla="val 29727"/>
            <a:gd name="adj2" fmla="val 0"/>
          </a:avLst>
        </a:prstGeom>
      </dgm:spPr>
    </dgm:pt>
    <dgm:pt modelId="{4F9B9150-3E1C-486D-AB26-A58327C43851}" type="pres">
      <dgm:prSet presAssocID="{72F0D0F9-4340-43BC-980E-B47F558CAC62}" presName="iconRect" presStyleLbl="node1" presStyleIdx="3" presStyleCnt="7" custLinFactNeighborX="5012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D7F31E2D-53FA-47DC-B3A9-374B49D2DABC}" type="pres">
      <dgm:prSet presAssocID="{72F0D0F9-4340-43BC-980E-B47F558CAC62}" presName="spaceRect" presStyleCnt="0"/>
      <dgm:spPr/>
    </dgm:pt>
    <dgm:pt modelId="{524943C3-AB50-48F3-9F9E-093AAC31B714}" type="pres">
      <dgm:prSet presAssocID="{72F0D0F9-4340-43BC-980E-B47F558CAC62}" presName="textRect" presStyleLbl="revTx" presStyleIdx="3" presStyleCnt="7" custLinFactNeighborX="17528">
        <dgm:presLayoutVars>
          <dgm:chMax val="1"/>
          <dgm:chPref val="1"/>
        </dgm:presLayoutVars>
      </dgm:prSet>
      <dgm:spPr/>
    </dgm:pt>
    <dgm:pt modelId="{8625A00B-9480-4E0B-AC33-972BACE0580B}" type="pres">
      <dgm:prSet presAssocID="{58B3F6BC-2D0A-4049-B753-276092E1BBA5}" presName="sibTrans" presStyleCnt="0"/>
      <dgm:spPr/>
    </dgm:pt>
    <dgm:pt modelId="{35AB68B1-CA57-4B3F-AE72-77ACB97B8E6D}" type="pres">
      <dgm:prSet presAssocID="{23373F56-F3E1-4FED-9D24-56B13C1080A5}" presName="compNode" presStyleCnt="0"/>
      <dgm:spPr/>
    </dgm:pt>
    <dgm:pt modelId="{B3541660-5687-434D-8C53-FCC94DC4C7AD}" type="pres">
      <dgm:prSet presAssocID="{23373F56-F3E1-4FED-9D24-56B13C1080A5}" presName="iconBgRect" presStyleLbl="bgShp" presStyleIdx="4" presStyleCnt="7" custLinFactX="-100000" custLinFactY="100000" custLinFactNeighborX="-173500" custLinFactNeighborY="168825"/>
      <dgm:spPr>
        <a:prstGeom prst="round2DiagRect">
          <a:avLst>
            <a:gd name="adj1" fmla="val 29727"/>
            <a:gd name="adj2" fmla="val 0"/>
          </a:avLst>
        </a:prstGeom>
      </dgm:spPr>
    </dgm:pt>
    <dgm:pt modelId="{70D937D4-7A93-4711-AC82-466D0DF81196}" type="pres">
      <dgm:prSet presAssocID="{23373F56-F3E1-4FED-9D24-56B13C1080A5}" presName="iconRect" presStyleLbl="node1" presStyleIdx="4" presStyleCnt="7" custLinFactX="-200000" custLinFactY="200000" custLinFactNeighborX="-277401" custLinFactNeighborY="26947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D7B13CCB-1726-49F4-928A-4A9A26E972C6}" type="pres">
      <dgm:prSet presAssocID="{23373F56-F3E1-4FED-9D24-56B13C1080A5}" presName="spaceRect" presStyleCnt="0"/>
      <dgm:spPr/>
    </dgm:pt>
    <dgm:pt modelId="{E32CDB7D-8753-444C-878F-55E05AA9812C}" type="pres">
      <dgm:prSet presAssocID="{23373F56-F3E1-4FED-9D24-56B13C1080A5}" presName="textRect" presStyleLbl="revTx" presStyleIdx="4" presStyleCnt="7" custLinFactX="-66271" custLinFactY="100000" custLinFactNeighborX="-100000" custLinFactNeighborY="168024">
        <dgm:presLayoutVars>
          <dgm:chMax val="1"/>
          <dgm:chPref val="1"/>
        </dgm:presLayoutVars>
      </dgm:prSet>
      <dgm:spPr/>
    </dgm:pt>
    <dgm:pt modelId="{B18BBCE1-7815-4A60-B7BD-67EEAE0117A8}" type="pres">
      <dgm:prSet presAssocID="{FC3A4895-BBD2-45B3-83A0-E58602B14ECD}" presName="sibTrans" presStyleCnt="0"/>
      <dgm:spPr/>
    </dgm:pt>
    <dgm:pt modelId="{3E3519A3-81E5-4C07-9DE1-291BA00E48A6}" type="pres">
      <dgm:prSet presAssocID="{2E5777C2-B476-4726-848F-95CAA60783F3}" presName="compNode" presStyleCnt="0"/>
      <dgm:spPr/>
    </dgm:pt>
    <dgm:pt modelId="{C2D320ED-4D97-419D-91F1-CC1D7B29DB1F}" type="pres">
      <dgm:prSet presAssocID="{2E5777C2-B476-4726-848F-95CAA60783F3}" presName="iconBgRect" presStyleLbl="bgShp" presStyleIdx="5" presStyleCnt="7" custLinFactX="-300000" custLinFactY="100000" custLinFactNeighborX="-382220" custLinFactNeighborY="169042"/>
      <dgm:spPr>
        <a:prstGeom prst="round2DiagRect">
          <a:avLst>
            <a:gd name="adj1" fmla="val 29727"/>
            <a:gd name="adj2" fmla="val 0"/>
          </a:avLst>
        </a:prstGeom>
      </dgm:spPr>
    </dgm:pt>
    <dgm:pt modelId="{F9383E78-A6E2-4A6C-B054-89ABB439E6BC}" type="pres">
      <dgm:prSet presAssocID="{2E5777C2-B476-4726-848F-95CAA60783F3}" presName="iconRect" presStyleLbl="node1" presStyleIdx="5" presStyleCnt="7" custLinFactX="-590883" custLinFactY="200000" custLinFactNeighborX="-600000" custLinFactNeighborY="26791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380F8B2-A5B6-4E1D-86C2-24F3D2184A86}" type="pres">
      <dgm:prSet presAssocID="{2E5777C2-B476-4726-848F-95CAA60783F3}" presName="spaceRect" presStyleCnt="0"/>
      <dgm:spPr/>
    </dgm:pt>
    <dgm:pt modelId="{F0993606-96EE-4043-98AD-22912163AE7D}" type="pres">
      <dgm:prSet presAssocID="{2E5777C2-B476-4726-848F-95CAA60783F3}" presName="textRect" presStyleLbl="revTx" presStyleIdx="5" presStyleCnt="7" custLinFactX="-200000" custLinFactY="100000" custLinFactNeighborX="-223529" custLinFactNeighborY="190369">
        <dgm:presLayoutVars>
          <dgm:chMax val="1"/>
          <dgm:chPref val="1"/>
        </dgm:presLayoutVars>
      </dgm:prSet>
      <dgm:spPr/>
    </dgm:pt>
    <dgm:pt modelId="{2FE979E1-F61A-4BFF-8151-C50060F2E45D}" type="pres">
      <dgm:prSet presAssocID="{17421511-F6DB-437D-9F10-2BE4FDF70552}" presName="sibTrans" presStyleCnt="0"/>
      <dgm:spPr/>
    </dgm:pt>
    <dgm:pt modelId="{4158D893-FE9C-4FE7-868D-CD57430DB3A8}" type="pres">
      <dgm:prSet presAssocID="{A77D66F3-4C16-4904-8BA2-58FB34299BD3}" presName="compNode" presStyleCnt="0"/>
      <dgm:spPr/>
    </dgm:pt>
    <dgm:pt modelId="{21F7D132-B1B7-4252-BD2B-AD35C85024C2}" type="pres">
      <dgm:prSet presAssocID="{A77D66F3-4C16-4904-8BA2-58FB34299BD3}" presName="iconBgRect" presStyleLbl="bgShp" presStyleIdx="6" presStyleCnt="7" custLinFactX="-186538" custLinFactNeighborX="-200000" custLinFactNeighborY="3106"/>
      <dgm:spPr>
        <a:prstGeom prst="round2DiagRect">
          <a:avLst>
            <a:gd name="adj1" fmla="val 29727"/>
            <a:gd name="adj2" fmla="val 0"/>
          </a:avLst>
        </a:prstGeom>
      </dgm:spPr>
    </dgm:pt>
    <dgm:pt modelId="{BE7A0DD2-2E39-4F05-B86C-E671CF06DE87}" type="pres">
      <dgm:prSet presAssocID="{A77D66F3-4C16-4904-8BA2-58FB34299BD3}" presName="iconRect" presStyleLbl="node1" presStyleIdx="6" presStyleCnt="7" custLinFactX="-300000" custLinFactNeighborX="-376497" custLinFactNeighborY="7335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9AEF1EA9-6EC7-4A43-AFD6-91D97B2814EE}" type="pres">
      <dgm:prSet presAssocID="{A77D66F3-4C16-4904-8BA2-58FB34299BD3}" presName="spaceRect" presStyleCnt="0"/>
      <dgm:spPr/>
    </dgm:pt>
    <dgm:pt modelId="{05B2BC88-6BE0-49A5-9E8B-86F4E4AD4F99}" type="pres">
      <dgm:prSet presAssocID="{A77D66F3-4C16-4904-8BA2-58FB34299BD3}" presName="textRect" presStyleLbl="revTx" presStyleIdx="6" presStyleCnt="7" custLinFactX="-100000" custLinFactNeighborX="-139864" custLinFactNeighborY="-4045">
        <dgm:presLayoutVars>
          <dgm:chMax val="1"/>
          <dgm:chPref val="1"/>
        </dgm:presLayoutVars>
      </dgm:prSet>
      <dgm:spPr/>
    </dgm:pt>
  </dgm:ptLst>
  <dgm:cxnLst>
    <dgm:cxn modelId="{68C33C08-23C3-4D4F-8D86-06D9F3C6F875}" srcId="{33727179-8994-4FF4-9308-D850AE5600A4}" destId="{DBFAC0E8-51BF-43B1-B444-25B838C92E5F}" srcOrd="1" destOrd="0" parTransId="{D86095B1-5EF0-435A-AF07-81345B91CCA6}" sibTransId="{351E0183-FD4E-4D6E-A2B9-E58CEDFDD20F}"/>
    <dgm:cxn modelId="{5959171E-9A85-4AC0-9889-13864E76C373}" type="presOf" srcId="{1C10B9CF-2055-4CE4-8395-62C6F943CA38}" destId="{FAC41852-1A3E-41E6-87B0-CB7EE6439416}" srcOrd="0" destOrd="0" presId="urn:microsoft.com/office/officeart/2018/5/layout/IconLeafLabelList"/>
    <dgm:cxn modelId="{0ADF1329-3DA3-471B-985D-3574F271A2FF}" srcId="{33727179-8994-4FF4-9308-D850AE5600A4}" destId="{23373F56-F3E1-4FED-9D24-56B13C1080A5}" srcOrd="4" destOrd="0" parTransId="{53FC9171-4A83-4481-9323-5B2E13D3D161}" sibTransId="{FC3A4895-BBD2-45B3-83A0-E58602B14ECD}"/>
    <dgm:cxn modelId="{AEFBC12E-56C4-4EC8-B62B-2A53867DB1AC}" srcId="{33727179-8994-4FF4-9308-D850AE5600A4}" destId="{FBC0E9D5-FB5A-4A3E-8432-912A56F6D157}" srcOrd="0" destOrd="0" parTransId="{F657490C-DFE5-4448-8E3F-B0F4D771BC03}" sibTransId="{BD99CA45-03E7-42C7-8DDA-1DFF53815A71}"/>
    <dgm:cxn modelId="{9DC6F335-9040-46EE-9FE9-981F1AD78673}" srcId="{33727179-8994-4FF4-9308-D850AE5600A4}" destId="{72F0D0F9-4340-43BC-980E-B47F558CAC62}" srcOrd="3" destOrd="0" parTransId="{E89913E4-7B9C-4240-9644-63F9720A3ED1}" sibTransId="{58B3F6BC-2D0A-4049-B753-276092E1BBA5}"/>
    <dgm:cxn modelId="{1D300540-3232-4243-B04A-991E4428CAED}" type="presOf" srcId="{72F0D0F9-4340-43BC-980E-B47F558CAC62}" destId="{524943C3-AB50-48F3-9F9E-093AAC31B714}" srcOrd="0" destOrd="0" presId="urn:microsoft.com/office/officeart/2018/5/layout/IconLeafLabelList"/>
    <dgm:cxn modelId="{310B8B4D-E975-4207-99EE-7F633CFBE2BE}" srcId="{33727179-8994-4FF4-9308-D850AE5600A4}" destId="{A77D66F3-4C16-4904-8BA2-58FB34299BD3}" srcOrd="6" destOrd="0" parTransId="{DA4A79DD-5885-4174-95C3-AB12AE19C982}" sibTransId="{812E5FDB-834A-456C-BE1F-CB04B08AFB46}"/>
    <dgm:cxn modelId="{F95DBE50-62AB-4A80-A0E7-7050105D815E}" srcId="{33727179-8994-4FF4-9308-D850AE5600A4}" destId="{1C10B9CF-2055-4CE4-8395-62C6F943CA38}" srcOrd="2" destOrd="0" parTransId="{10364700-BA63-4FA1-AA92-E88749C098ED}" sibTransId="{9895DBD6-FBFB-4829-9771-B7EAA2869C8B}"/>
    <dgm:cxn modelId="{83E15D90-CD33-4677-9519-7B89E8F45DDC}" type="presOf" srcId="{FBC0E9D5-FB5A-4A3E-8432-912A56F6D157}" destId="{7F6F6520-A45D-435E-BF22-B973D7B42BFE}" srcOrd="0" destOrd="0" presId="urn:microsoft.com/office/officeart/2018/5/layout/IconLeafLabelList"/>
    <dgm:cxn modelId="{E56FBFB1-2FB6-49D9-8EC1-984B660FB966}" type="presOf" srcId="{33727179-8994-4FF4-9308-D850AE5600A4}" destId="{7EDA42C3-99ED-49E4-87E9-339F440479BC}" srcOrd="0" destOrd="0" presId="urn:microsoft.com/office/officeart/2018/5/layout/IconLeafLabelList"/>
    <dgm:cxn modelId="{7F29BCB8-58E8-4D20-A933-FE1E6BD0B641}" srcId="{33727179-8994-4FF4-9308-D850AE5600A4}" destId="{2E5777C2-B476-4726-848F-95CAA60783F3}" srcOrd="5" destOrd="0" parTransId="{E8B8B9E7-320B-416D-B973-0A01B783C591}" sibTransId="{17421511-F6DB-437D-9F10-2BE4FDF70552}"/>
    <dgm:cxn modelId="{3AC9C5CB-075D-4FA8-8502-CE99359FFF2D}" type="presOf" srcId="{DBFAC0E8-51BF-43B1-B444-25B838C92E5F}" destId="{85F3CA27-1AD0-4192-998A-CDF98B5EC9DD}" srcOrd="0" destOrd="0" presId="urn:microsoft.com/office/officeart/2018/5/layout/IconLeafLabelList"/>
    <dgm:cxn modelId="{30B449D0-1E65-445B-8CD6-F391B822BD83}" type="presOf" srcId="{2E5777C2-B476-4726-848F-95CAA60783F3}" destId="{F0993606-96EE-4043-98AD-22912163AE7D}" srcOrd="0" destOrd="0" presId="urn:microsoft.com/office/officeart/2018/5/layout/IconLeafLabelList"/>
    <dgm:cxn modelId="{D32481D8-220E-4230-A089-69540B5B3EFC}" type="presOf" srcId="{A77D66F3-4C16-4904-8BA2-58FB34299BD3}" destId="{05B2BC88-6BE0-49A5-9E8B-86F4E4AD4F99}" srcOrd="0" destOrd="0" presId="urn:microsoft.com/office/officeart/2018/5/layout/IconLeafLabelList"/>
    <dgm:cxn modelId="{3A7430E8-EE0F-48A5-BD80-C7F3257223B5}" type="presOf" srcId="{23373F56-F3E1-4FED-9D24-56B13C1080A5}" destId="{E32CDB7D-8753-444C-878F-55E05AA9812C}" srcOrd="0" destOrd="0" presId="urn:microsoft.com/office/officeart/2018/5/layout/IconLeafLabelList"/>
    <dgm:cxn modelId="{A31F1B51-536D-48FB-8E63-8D8A7ECFD6A7}" type="presParOf" srcId="{7EDA42C3-99ED-49E4-87E9-339F440479BC}" destId="{6EA8967A-10BA-4EB1-94D8-46E61075C701}" srcOrd="0" destOrd="0" presId="urn:microsoft.com/office/officeart/2018/5/layout/IconLeafLabelList"/>
    <dgm:cxn modelId="{F17F9C17-9DB4-46AA-8B29-587F3C5CD1C2}" type="presParOf" srcId="{6EA8967A-10BA-4EB1-94D8-46E61075C701}" destId="{B40BBDB1-8920-4973-ADDC-192191DD3E05}" srcOrd="0" destOrd="0" presId="urn:microsoft.com/office/officeart/2018/5/layout/IconLeafLabelList"/>
    <dgm:cxn modelId="{2D5DD6AF-7504-4FC6-9332-A1C110A9DD07}" type="presParOf" srcId="{6EA8967A-10BA-4EB1-94D8-46E61075C701}" destId="{8FBAD116-3D59-4528-9671-8C1E4236F70B}" srcOrd="1" destOrd="0" presId="urn:microsoft.com/office/officeart/2018/5/layout/IconLeafLabelList"/>
    <dgm:cxn modelId="{83207605-7A8E-4CEB-8E24-F2976BEC52EB}" type="presParOf" srcId="{6EA8967A-10BA-4EB1-94D8-46E61075C701}" destId="{B2280693-A811-4E22-973E-A2ABD5DFB499}" srcOrd="2" destOrd="0" presId="urn:microsoft.com/office/officeart/2018/5/layout/IconLeafLabelList"/>
    <dgm:cxn modelId="{E3940841-D652-4675-BE93-63A40B889AC0}" type="presParOf" srcId="{6EA8967A-10BA-4EB1-94D8-46E61075C701}" destId="{7F6F6520-A45D-435E-BF22-B973D7B42BFE}" srcOrd="3" destOrd="0" presId="urn:microsoft.com/office/officeart/2018/5/layout/IconLeafLabelList"/>
    <dgm:cxn modelId="{CC627D23-F8B4-4CB4-AFDF-0F6B756FAB7B}" type="presParOf" srcId="{7EDA42C3-99ED-49E4-87E9-339F440479BC}" destId="{832748C4-B417-497D-AE60-6C32FE141F21}" srcOrd="1" destOrd="0" presId="urn:microsoft.com/office/officeart/2018/5/layout/IconLeafLabelList"/>
    <dgm:cxn modelId="{5E4B31A5-DEA4-493E-A0A7-38559E689C61}" type="presParOf" srcId="{7EDA42C3-99ED-49E4-87E9-339F440479BC}" destId="{AAE2B2BC-1355-4789-B9EF-9BCC46E989E6}" srcOrd="2" destOrd="0" presId="urn:microsoft.com/office/officeart/2018/5/layout/IconLeafLabelList"/>
    <dgm:cxn modelId="{DDCDC1B6-A3EC-4179-BDB0-721C2E191022}" type="presParOf" srcId="{AAE2B2BC-1355-4789-B9EF-9BCC46E989E6}" destId="{6034C9CD-FD64-4808-9207-7DF02E37D305}" srcOrd="0" destOrd="0" presId="urn:microsoft.com/office/officeart/2018/5/layout/IconLeafLabelList"/>
    <dgm:cxn modelId="{451983D6-5373-485D-ACF6-EEB4DC0AB3F3}" type="presParOf" srcId="{AAE2B2BC-1355-4789-B9EF-9BCC46E989E6}" destId="{E625C0C3-0AC5-4673-9CBB-DA484149A31D}" srcOrd="1" destOrd="0" presId="urn:microsoft.com/office/officeart/2018/5/layout/IconLeafLabelList"/>
    <dgm:cxn modelId="{C97B28A4-FB16-4E37-A1A6-F5A0F32E4525}" type="presParOf" srcId="{AAE2B2BC-1355-4789-B9EF-9BCC46E989E6}" destId="{48DDEA03-BBD0-4154-AE9A-3FC9AD3791C2}" srcOrd="2" destOrd="0" presId="urn:microsoft.com/office/officeart/2018/5/layout/IconLeafLabelList"/>
    <dgm:cxn modelId="{90D9C77F-47E3-430D-9B1A-06BF975D331B}" type="presParOf" srcId="{AAE2B2BC-1355-4789-B9EF-9BCC46E989E6}" destId="{85F3CA27-1AD0-4192-998A-CDF98B5EC9DD}" srcOrd="3" destOrd="0" presId="urn:microsoft.com/office/officeart/2018/5/layout/IconLeafLabelList"/>
    <dgm:cxn modelId="{A6433DC2-63FD-4BB0-986E-88492E824680}" type="presParOf" srcId="{7EDA42C3-99ED-49E4-87E9-339F440479BC}" destId="{0B0DDC75-5B9B-44C8-85A7-35965166994A}" srcOrd="3" destOrd="0" presId="urn:microsoft.com/office/officeart/2018/5/layout/IconLeafLabelList"/>
    <dgm:cxn modelId="{1910BD3C-58C3-4755-AA56-89C4B0AA1DF9}" type="presParOf" srcId="{7EDA42C3-99ED-49E4-87E9-339F440479BC}" destId="{D58301E1-9487-41A9-9618-F60019C2EA46}" srcOrd="4" destOrd="0" presId="urn:microsoft.com/office/officeart/2018/5/layout/IconLeafLabelList"/>
    <dgm:cxn modelId="{FDDE93BD-459C-4755-A407-2B0DC968F59B}" type="presParOf" srcId="{D58301E1-9487-41A9-9618-F60019C2EA46}" destId="{C3F40544-2185-425A-9DEE-58B1B54A3A6A}" srcOrd="0" destOrd="0" presId="urn:microsoft.com/office/officeart/2018/5/layout/IconLeafLabelList"/>
    <dgm:cxn modelId="{2298AC9A-AE94-49C5-B074-21737EF7B889}" type="presParOf" srcId="{D58301E1-9487-41A9-9618-F60019C2EA46}" destId="{85008EFB-F856-4A81-8BC8-DAE43F0B38FD}" srcOrd="1" destOrd="0" presId="urn:microsoft.com/office/officeart/2018/5/layout/IconLeafLabelList"/>
    <dgm:cxn modelId="{58B2139D-6C61-4381-B27F-F103E0B185C8}" type="presParOf" srcId="{D58301E1-9487-41A9-9618-F60019C2EA46}" destId="{26A2A4C6-2B0D-46A5-9A20-7D493A3122AE}" srcOrd="2" destOrd="0" presId="urn:microsoft.com/office/officeart/2018/5/layout/IconLeafLabelList"/>
    <dgm:cxn modelId="{8E93A263-06AE-4AAF-98CE-FDF0976AEC6B}" type="presParOf" srcId="{D58301E1-9487-41A9-9618-F60019C2EA46}" destId="{FAC41852-1A3E-41E6-87B0-CB7EE6439416}" srcOrd="3" destOrd="0" presId="urn:microsoft.com/office/officeart/2018/5/layout/IconLeafLabelList"/>
    <dgm:cxn modelId="{932E082F-C9C7-4347-98D3-CA3876F7C3BD}" type="presParOf" srcId="{7EDA42C3-99ED-49E4-87E9-339F440479BC}" destId="{2E1AB2E0-34D0-4C3C-BDC3-9C452328482B}" srcOrd="5" destOrd="0" presId="urn:microsoft.com/office/officeart/2018/5/layout/IconLeafLabelList"/>
    <dgm:cxn modelId="{61FD83A2-BF92-4838-A83C-F987BAC75A83}" type="presParOf" srcId="{7EDA42C3-99ED-49E4-87E9-339F440479BC}" destId="{CED6CA10-FE8A-436A-91B3-3CCB7A14C397}" srcOrd="6" destOrd="0" presId="urn:microsoft.com/office/officeart/2018/5/layout/IconLeafLabelList"/>
    <dgm:cxn modelId="{6841D4C8-8BC7-4280-AC17-9C82DCF54665}" type="presParOf" srcId="{CED6CA10-FE8A-436A-91B3-3CCB7A14C397}" destId="{E7B72AF4-A020-46EF-8BA2-D615AD11DDAE}" srcOrd="0" destOrd="0" presId="urn:microsoft.com/office/officeart/2018/5/layout/IconLeafLabelList"/>
    <dgm:cxn modelId="{AEBD8C11-9BD8-4BEB-BB67-633ABB14D057}" type="presParOf" srcId="{CED6CA10-FE8A-436A-91B3-3CCB7A14C397}" destId="{4F9B9150-3E1C-486D-AB26-A58327C43851}" srcOrd="1" destOrd="0" presId="urn:microsoft.com/office/officeart/2018/5/layout/IconLeafLabelList"/>
    <dgm:cxn modelId="{870171D3-25E8-4EDD-AC62-6971246D820A}" type="presParOf" srcId="{CED6CA10-FE8A-436A-91B3-3CCB7A14C397}" destId="{D7F31E2D-53FA-47DC-B3A9-374B49D2DABC}" srcOrd="2" destOrd="0" presId="urn:microsoft.com/office/officeart/2018/5/layout/IconLeafLabelList"/>
    <dgm:cxn modelId="{46623B13-0E31-4345-80F0-07B65B1ACCEF}" type="presParOf" srcId="{CED6CA10-FE8A-436A-91B3-3CCB7A14C397}" destId="{524943C3-AB50-48F3-9F9E-093AAC31B714}" srcOrd="3" destOrd="0" presId="urn:microsoft.com/office/officeart/2018/5/layout/IconLeafLabelList"/>
    <dgm:cxn modelId="{3B6A4AD1-5DCD-4B91-AAC6-3E2ED2FAE490}" type="presParOf" srcId="{7EDA42C3-99ED-49E4-87E9-339F440479BC}" destId="{8625A00B-9480-4E0B-AC33-972BACE0580B}" srcOrd="7" destOrd="0" presId="urn:microsoft.com/office/officeart/2018/5/layout/IconLeafLabelList"/>
    <dgm:cxn modelId="{B455A5B7-E137-470F-B66D-845D97081D89}" type="presParOf" srcId="{7EDA42C3-99ED-49E4-87E9-339F440479BC}" destId="{35AB68B1-CA57-4B3F-AE72-77ACB97B8E6D}" srcOrd="8" destOrd="0" presId="urn:microsoft.com/office/officeart/2018/5/layout/IconLeafLabelList"/>
    <dgm:cxn modelId="{BE8EA5FE-F787-4FCD-8494-D9B2D06FCF24}" type="presParOf" srcId="{35AB68B1-CA57-4B3F-AE72-77ACB97B8E6D}" destId="{B3541660-5687-434D-8C53-FCC94DC4C7AD}" srcOrd="0" destOrd="0" presId="urn:microsoft.com/office/officeart/2018/5/layout/IconLeafLabelList"/>
    <dgm:cxn modelId="{B668CE0E-A356-49BB-86C7-2395E974C0C0}" type="presParOf" srcId="{35AB68B1-CA57-4B3F-AE72-77ACB97B8E6D}" destId="{70D937D4-7A93-4711-AC82-466D0DF81196}" srcOrd="1" destOrd="0" presId="urn:microsoft.com/office/officeart/2018/5/layout/IconLeafLabelList"/>
    <dgm:cxn modelId="{E86ABBEA-B8BC-4674-8144-F1DD03D19D27}" type="presParOf" srcId="{35AB68B1-CA57-4B3F-AE72-77ACB97B8E6D}" destId="{D7B13CCB-1726-49F4-928A-4A9A26E972C6}" srcOrd="2" destOrd="0" presId="urn:microsoft.com/office/officeart/2018/5/layout/IconLeafLabelList"/>
    <dgm:cxn modelId="{2AE1BEF5-AFEB-4DF3-A353-BFC42BCC9865}" type="presParOf" srcId="{35AB68B1-CA57-4B3F-AE72-77ACB97B8E6D}" destId="{E32CDB7D-8753-444C-878F-55E05AA9812C}" srcOrd="3" destOrd="0" presId="urn:microsoft.com/office/officeart/2018/5/layout/IconLeafLabelList"/>
    <dgm:cxn modelId="{91B59925-F16C-4EA4-A8B8-995378B68809}" type="presParOf" srcId="{7EDA42C3-99ED-49E4-87E9-339F440479BC}" destId="{B18BBCE1-7815-4A60-B7BD-67EEAE0117A8}" srcOrd="9" destOrd="0" presId="urn:microsoft.com/office/officeart/2018/5/layout/IconLeafLabelList"/>
    <dgm:cxn modelId="{B5021473-0561-4CC5-BCDD-113CE10F2C9B}" type="presParOf" srcId="{7EDA42C3-99ED-49E4-87E9-339F440479BC}" destId="{3E3519A3-81E5-4C07-9DE1-291BA00E48A6}" srcOrd="10" destOrd="0" presId="urn:microsoft.com/office/officeart/2018/5/layout/IconLeafLabelList"/>
    <dgm:cxn modelId="{E82E8F3A-898A-4CC5-AF0A-58A268523304}" type="presParOf" srcId="{3E3519A3-81E5-4C07-9DE1-291BA00E48A6}" destId="{C2D320ED-4D97-419D-91F1-CC1D7B29DB1F}" srcOrd="0" destOrd="0" presId="urn:microsoft.com/office/officeart/2018/5/layout/IconLeafLabelList"/>
    <dgm:cxn modelId="{94A7FAF8-FB51-4419-90F3-EA757EF89E37}" type="presParOf" srcId="{3E3519A3-81E5-4C07-9DE1-291BA00E48A6}" destId="{F9383E78-A6E2-4A6C-B054-89ABB439E6BC}" srcOrd="1" destOrd="0" presId="urn:microsoft.com/office/officeart/2018/5/layout/IconLeafLabelList"/>
    <dgm:cxn modelId="{FFEC68BD-CFB3-4700-BE21-F91DC9904DB2}" type="presParOf" srcId="{3E3519A3-81E5-4C07-9DE1-291BA00E48A6}" destId="{5380F8B2-A5B6-4E1D-86C2-24F3D2184A86}" srcOrd="2" destOrd="0" presId="urn:microsoft.com/office/officeart/2018/5/layout/IconLeafLabelList"/>
    <dgm:cxn modelId="{AD75A358-72C8-4B81-8021-122502C95A99}" type="presParOf" srcId="{3E3519A3-81E5-4C07-9DE1-291BA00E48A6}" destId="{F0993606-96EE-4043-98AD-22912163AE7D}" srcOrd="3" destOrd="0" presId="urn:microsoft.com/office/officeart/2018/5/layout/IconLeafLabelList"/>
    <dgm:cxn modelId="{49819665-9A4F-4E66-84FD-0E180D020FE3}" type="presParOf" srcId="{7EDA42C3-99ED-49E4-87E9-339F440479BC}" destId="{2FE979E1-F61A-4BFF-8151-C50060F2E45D}" srcOrd="11" destOrd="0" presId="urn:microsoft.com/office/officeart/2018/5/layout/IconLeafLabelList"/>
    <dgm:cxn modelId="{22C5A320-E8D9-4309-88BE-1639625C56FB}" type="presParOf" srcId="{7EDA42C3-99ED-49E4-87E9-339F440479BC}" destId="{4158D893-FE9C-4FE7-868D-CD57430DB3A8}" srcOrd="12" destOrd="0" presId="urn:microsoft.com/office/officeart/2018/5/layout/IconLeafLabelList"/>
    <dgm:cxn modelId="{FE603E7C-ED42-4D0A-B3B4-C2ABB9791067}" type="presParOf" srcId="{4158D893-FE9C-4FE7-868D-CD57430DB3A8}" destId="{21F7D132-B1B7-4252-BD2B-AD35C85024C2}" srcOrd="0" destOrd="0" presId="urn:microsoft.com/office/officeart/2018/5/layout/IconLeafLabelList"/>
    <dgm:cxn modelId="{D572BFA7-3EB0-48AC-A7B9-D90568AF323E}" type="presParOf" srcId="{4158D893-FE9C-4FE7-868D-CD57430DB3A8}" destId="{BE7A0DD2-2E39-4F05-B86C-E671CF06DE87}" srcOrd="1" destOrd="0" presId="urn:microsoft.com/office/officeart/2018/5/layout/IconLeafLabelList"/>
    <dgm:cxn modelId="{507AB374-2767-4556-BD89-81077330D7DD}" type="presParOf" srcId="{4158D893-FE9C-4FE7-868D-CD57430DB3A8}" destId="{9AEF1EA9-6EC7-4A43-AFD6-91D97B2814EE}" srcOrd="2" destOrd="0" presId="urn:microsoft.com/office/officeart/2018/5/layout/IconLeafLabelList"/>
    <dgm:cxn modelId="{3985632C-344A-402E-8A54-8D47882CA7B4}" type="presParOf" srcId="{4158D893-FE9C-4FE7-868D-CD57430DB3A8}" destId="{05B2BC88-6BE0-49A5-9E8B-86F4E4AD4F9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727179-8994-4FF4-9308-D850AE5600A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BC0E9D5-FB5A-4A3E-8432-912A56F6D15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550" cap="none">
              <a:solidFill>
                <a:srgbClr val="000000"/>
              </a:solidFill>
              <a:latin typeface="Questa Sans"/>
            </a:rPr>
            <a:t>Academic-industry collaborations in eligible countries and regions</a:t>
          </a:r>
        </a:p>
      </dgm:t>
    </dgm:pt>
    <dgm:pt modelId="{F657490C-DFE5-4448-8E3F-B0F4D771BC03}" type="parTrans" cxnId="{AEFBC12E-56C4-4EC8-B62B-2A53867DB1AC}">
      <dgm:prSet/>
      <dgm:spPr/>
      <dgm:t>
        <a:bodyPr/>
        <a:lstStyle/>
        <a:p>
          <a:endParaRPr lang="en-US"/>
        </a:p>
      </dgm:t>
    </dgm:pt>
    <dgm:pt modelId="{BD99CA45-03E7-42C7-8DDA-1DFF53815A71}" type="sibTrans" cxnId="{AEFBC12E-56C4-4EC8-B62B-2A53867DB1AC}">
      <dgm:prSet/>
      <dgm:spPr/>
      <dgm:t>
        <a:bodyPr/>
        <a:lstStyle/>
        <a:p>
          <a:endParaRPr lang="en-US"/>
        </a:p>
      </dgm:t>
    </dgm:pt>
    <dgm:pt modelId="{DBFAC0E8-51BF-43B1-B444-25B838C92E5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550" cap="none">
              <a:solidFill>
                <a:srgbClr val="000000"/>
              </a:solidFill>
              <a:latin typeface="Questa Sans"/>
            </a:rPr>
            <a:t>Open to senior undergraduate and graduate students, and postdoctoral fellows</a:t>
          </a:r>
        </a:p>
      </dgm:t>
    </dgm:pt>
    <dgm:pt modelId="{D86095B1-5EF0-435A-AF07-81345B91CCA6}" type="parTrans" cxnId="{68C33C08-23C3-4D4F-8D86-06D9F3C6F875}">
      <dgm:prSet/>
      <dgm:spPr/>
      <dgm:t>
        <a:bodyPr/>
        <a:lstStyle/>
        <a:p>
          <a:endParaRPr lang="en-US"/>
        </a:p>
      </dgm:t>
    </dgm:pt>
    <dgm:pt modelId="{351E0183-FD4E-4D6E-A2B9-E58CEDFDD20F}" type="sibTrans" cxnId="{68C33C08-23C3-4D4F-8D86-06D9F3C6F875}">
      <dgm:prSet/>
      <dgm:spPr/>
      <dgm:t>
        <a:bodyPr/>
        <a:lstStyle/>
        <a:p>
          <a:endParaRPr lang="en-US"/>
        </a:p>
      </dgm:t>
    </dgm:pt>
    <dgm:pt modelId="{1C10B9CF-2055-4CE4-8395-62C6F943CA3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solidFill>
                <a:srgbClr val="000000"/>
              </a:solidFill>
              <a:latin typeface="Questa Sans"/>
            </a:rPr>
            <a:t>&gt; $15,000 CAD </a:t>
          </a:r>
          <a:r>
            <a:rPr lang="en-US" cap="none">
              <a:solidFill>
                <a:srgbClr val="000000"/>
              </a:solidFill>
              <a:latin typeface="Questa Sans"/>
            </a:rPr>
            <a:t>Travel grant (1:1 investment scheme)</a:t>
          </a:r>
          <a:endParaRPr lang="en-US">
            <a:solidFill>
              <a:srgbClr val="000000"/>
            </a:solidFill>
            <a:latin typeface="Questa Sans"/>
          </a:endParaRPr>
        </a:p>
      </dgm:t>
    </dgm:pt>
    <dgm:pt modelId="{10364700-BA63-4FA1-AA92-E88749C098ED}" type="parTrans" cxnId="{F95DBE50-62AB-4A80-A0E7-7050105D815E}">
      <dgm:prSet/>
      <dgm:spPr/>
      <dgm:t>
        <a:bodyPr/>
        <a:lstStyle/>
        <a:p>
          <a:endParaRPr lang="en-US"/>
        </a:p>
      </dgm:t>
    </dgm:pt>
    <dgm:pt modelId="{9895DBD6-FBFB-4829-9771-B7EAA2869C8B}" type="sibTrans" cxnId="{F95DBE50-62AB-4A80-A0E7-7050105D815E}">
      <dgm:prSet/>
      <dgm:spPr/>
      <dgm:t>
        <a:bodyPr/>
        <a:lstStyle/>
        <a:p>
          <a:endParaRPr lang="en-US"/>
        </a:p>
      </dgm:t>
    </dgm:pt>
    <dgm:pt modelId="{72F0D0F9-4340-43BC-980E-B47F558CAC6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>
              <a:solidFill>
                <a:srgbClr val="000000"/>
              </a:solidFill>
              <a:latin typeface="Questa Sans"/>
            </a:rPr>
            <a:t>Min. 4-6 month projects </a:t>
          </a:r>
        </a:p>
      </dgm:t>
    </dgm:pt>
    <dgm:pt modelId="{E89913E4-7B9C-4240-9644-63F9720A3ED1}" type="parTrans" cxnId="{9DC6F335-9040-46EE-9FE9-981F1AD78673}">
      <dgm:prSet/>
      <dgm:spPr/>
      <dgm:t>
        <a:bodyPr/>
        <a:lstStyle/>
        <a:p>
          <a:endParaRPr lang="en-US"/>
        </a:p>
      </dgm:t>
    </dgm:pt>
    <dgm:pt modelId="{58B3F6BC-2D0A-4049-B753-276092E1BBA5}" type="sibTrans" cxnId="{9DC6F335-9040-46EE-9FE9-981F1AD78673}">
      <dgm:prSet/>
      <dgm:spPr/>
      <dgm:t>
        <a:bodyPr/>
        <a:lstStyle/>
        <a:p>
          <a:endParaRPr lang="en-US"/>
        </a:p>
      </dgm:t>
    </dgm:pt>
    <dgm:pt modelId="{23373F56-F3E1-4FED-9D24-56B13C1080A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>
              <a:solidFill>
                <a:srgbClr val="000000"/>
              </a:solidFill>
              <a:latin typeface="Questa Sans"/>
            </a:rPr>
            <a:t>Academic supervisors and interns in Canada and abroad</a:t>
          </a:r>
        </a:p>
      </dgm:t>
    </dgm:pt>
    <dgm:pt modelId="{53FC9171-4A83-4481-9323-5B2E13D3D161}" type="parTrans" cxnId="{0ADF1329-3DA3-471B-985D-3574F271A2FF}">
      <dgm:prSet/>
      <dgm:spPr/>
      <dgm:t>
        <a:bodyPr/>
        <a:lstStyle/>
        <a:p>
          <a:endParaRPr lang="en-US"/>
        </a:p>
      </dgm:t>
    </dgm:pt>
    <dgm:pt modelId="{FC3A4895-BBD2-45B3-83A0-E58602B14ECD}" type="sibTrans" cxnId="{0ADF1329-3DA3-471B-985D-3574F271A2FF}">
      <dgm:prSet/>
      <dgm:spPr/>
      <dgm:t>
        <a:bodyPr/>
        <a:lstStyle/>
        <a:p>
          <a:endParaRPr lang="en-US"/>
        </a:p>
      </dgm:t>
    </dgm:pt>
    <dgm:pt modelId="{2E5777C2-B476-4726-848F-95CAA60783F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>
              <a:solidFill>
                <a:srgbClr val="000000"/>
              </a:solidFill>
              <a:latin typeface="Questa Sans"/>
            </a:rPr>
            <a:t>All disciplines &amp; sectors</a:t>
          </a:r>
        </a:p>
      </dgm:t>
    </dgm:pt>
    <dgm:pt modelId="{E8B8B9E7-320B-416D-B973-0A01B783C591}" type="parTrans" cxnId="{7F29BCB8-58E8-4D20-A933-FE1E6BD0B641}">
      <dgm:prSet/>
      <dgm:spPr/>
      <dgm:t>
        <a:bodyPr/>
        <a:lstStyle/>
        <a:p>
          <a:endParaRPr lang="en-US"/>
        </a:p>
      </dgm:t>
    </dgm:pt>
    <dgm:pt modelId="{17421511-F6DB-437D-9F10-2BE4FDF70552}" type="sibTrans" cxnId="{7F29BCB8-58E8-4D20-A933-FE1E6BD0B641}">
      <dgm:prSet/>
      <dgm:spPr/>
      <dgm:t>
        <a:bodyPr/>
        <a:lstStyle/>
        <a:p>
          <a:endParaRPr lang="en-US"/>
        </a:p>
      </dgm:t>
    </dgm:pt>
    <dgm:pt modelId="{A77D66F3-4C16-4904-8BA2-58FB34299BD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endParaRPr lang="en-US" cap="none">
            <a:solidFill>
              <a:srgbClr val="000000"/>
            </a:solidFill>
            <a:latin typeface="Questa Sans"/>
          </a:endParaRPr>
        </a:p>
      </dgm:t>
    </dgm:pt>
    <dgm:pt modelId="{DA4A79DD-5885-4174-95C3-AB12AE19C982}" type="parTrans" cxnId="{310B8B4D-E975-4207-99EE-7F633CFBE2BE}">
      <dgm:prSet/>
      <dgm:spPr/>
      <dgm:t>
        <a:bodyPr/>
        <a:lstStyle/>
        <a:p>
          <a:endParaRPr lang="en-US"/>
        </a:p>
      </dgm:t>
    </dgm:pt>
    <dgm:pt modelId="{812E5FDB-834A-456C-BE1F-CB04B08AFB46}" type="sibTrans" cxnId="{310B8B4D-E975-4207-99EE-7F633CFBE2BE}">
      <dgm:prSet/>
      <dgm:spPr/>
      <dgm:t>
        <a:bodyPr/>
        <a:lstStyle/>
        <a:p>
          <a:endParaRPr lang="en-US"/>
        </a:p>
      </dgm:t>
    </dgm:pt>
    <dgm:pt modelId="{7EDA42C3-99ED-49E4-87E9-339F440479BC}" type="pres">
      <dgm:prSet presAssocID="{33727179-8994-4FF4-9308-D850AE5600A4}" presName="root" presStyleCnt="0">
        <dgm:presLayoutVars>
          <dgm:dir/>
          <dgm:resizeHandles val="exact"/>
        </dgm:presLayoutVars>
      </dgm:prSet>
      <dgm:spPr/>
    </dgm:pt>
    <dgm:pt modelId="{6EA8967A-10BA-4EB1-94D8-46E61075C701}" type="pres">
      <dgm:prSet presAssocID="{FBC0E9D5-FB5A-4A3E-8432-912A56F6D157}" presName="compNode" presStyleCnt="0"/>
      <dgm:spPr/>
    </dgm:pt>
    <dgm:pt modelId="{B40BBDB1-8920-4973-ADDC-192191DD3E05}" type="pres">
      <dgm:prSet presAssocID="{FBC0E9D5-FB5A-4A3E-8432-912A56F6D157}" presName="iconBgRect" presStyleLbl="bgShp" presStyleIdx="0" presStyleCnt="7" custLinFactNeighborX="28750"/>
      <dgm:spPr>
        <a:prstGeom prst="round2DiagRect">
          <a:avLst>
            <a:gd name="adj1" fmla="val 29727"/>
            <a:gd name="adj2" fmla="val 0"/>
          </a:avLst>
        </a:prstGeom>
      </dgm:spPr>
    </dgm:pt>
    <dgm:pt modelId="{8FBAD116-3D59-4528-9671-8C1E4236F70B}" type="pres">
      <dgm:prSet presAssocID="{FBC0E9D5-FB5A-4A3E-8432-912A56F6D157}" presName="iconRect" presStyleLbl="node1" presStyleIdx="0" presStyleCnt="7" custLinFactNeighborX="5012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B2280693-A811-4E22-973E-A2ABD5DFB499}" type="pres">
      <dgm:prSet presAssocID="{FBC0E9D5-FB5A-4A3E-8432-912A56F6D157}" presName="spaceRect" presStyleCnt="0"/>
      <dgm:spPr/>
    </dgm:pt>
    <dgm:pt modelId="{7F6F6520-A45D-435E-BF22-B973D7B42BFE}" type="pres">
      <dgm:prSet presAssocID="{FBC0E9D5-FB5A-4A3E-8432-912A56F6D157}" presName="textRect" presStyleLbl="revTx" presStyleIdx="0" presStyleCnt="7" custScaleX="111003" custLinFactNeighborX="17528">
        <dgm:presLayoutVars>
          <dgm:chMax val="1"/>
          <dgm:chPref val="1"/>
        </dgm:presLayoutVars>
      </dgm:prSet>
      <dgm:spPr/>
    </dgm:pt>
    <dgm:pt modelId="{832748C4-B417-497D-AE60-6C32FE141F21}" type="pres">
      <dgm:prSet presAssocID="{BD99CA45-03E7-42C7-8DDA-1DFF53815A71}" presName="sibTrans" presStyleCnt="0"/>
      <dgm:spPr/>
    </dgm:pt>
    <dgm:pt modelId="{AAE2B2BC-1355-4789-B9EF-9BCC46E989E6}" type="pres">
      <dgm:prSet presAssocID="{DBFAC0E8-51BF-43B1-B444-25B838C92E5F}" presName="compNode" presStyleCnt="0"/>
      <dgm:spPr/>
    </dgm:pt>
    <dgm:pt modelId="{6034C9CD-FD64-4808-9207-7DF02E37D305}" type="pres">
      <dgm:prSet presAssocID="{DBFAC0E8-51BF-43B1-B444-25B838C92E5F}" presName="iconBgRect" presStyleLbl="bgShp" presStyleIdx="1" presStyleCnt="7" custLinFactNeighborX="28750"/>
      <dgm:spPr>
        <a:prstGeom prst="round2DiagRect">
          <a:avLst>
            <a:gd name="adj1" fmla="val 29727"/>
            <a:gd name="adj2" fmla="val 0"/>
          </a:avLst>
        </a:prstGeom>
      </dgm:spPr>
    </dgm:pt>
    <dgm:pt modelId="{E625C0C3-0AC5-4673-9CBB-DA484149A31D}" type="pres">
      <dgm:prSet presAssocID="{DBFAC0E8-51BF-43B1-B444-25B838C92E5F}" presName="iconRect" presStyleLbl="node1" presStyleIdx="1" presStyleCnt="7" custLinFactNeighborX="5012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48DDEA03-BBD0-4154-AE9A-3FC9AD3791C2}" type="pres">
      <dgm:prSet presAssocID="{DBFAC0E8-51BF-43B1-B444-25B838C92E5F}" presName="spaceRect" presStyleCnt="0"/>
      <dgm:spPr/>
    </dgm:pt>
    <dgm:pt modelId="{85F3CA27-1AD0-4192-998A-CDF98B5EC9DD}" type="pres">
      <dgm:prSet presAssocID="{DBFAC0E8-51BF-43B1-B444-25B838C92E5F}" presName="textRect" presStyleLbl="revTx" presStyleIdx="1" presStyleCnt="7" custScaleX="136074" custLinFactNeighborX="17528">
        <dgm:presLayoutVars>
          <dgm:chMax val="1"/>
          <dgm:chPref val="1"/>
        </dgm:presLayoutVars>
      </dgm:prSet>
      <dgm:spPr/>
    </dgm:pt>
    <dgm:pt modelId="{0B0DDC75-5B9B-44C8-85A7-35965166994A}" type="pres">
      <dgm:prSet presAssocID="{351E0183-FD4E-4D6E-A2B9-E58CEDFDD20F}" presName="sibTrans" presStyleCnt="0"/>
      <dgm:spPr/>
    </dgm:pt>
    <dgm:pt modelId="{D58301E1-9487-41A9-9618-F60019C2EA46}" type="pres">
      <dgm:prSet presAssocID="{1C10B9CF-2055-4CE4-8395-62C6F943CA38}" presName="compNode" presStyleCnt="0"/>
      <dgm:spPr/>
    </dgm:pt>
    <dgm:pt modelId="{C3F40544-2185-425A-9DEE-58B1B54A3A6A}" type="pres">
      <dgm:prSet presAssocID="{1C10B9CF-2055-4CE4-8395-62C6F943CA38}" presName="iconBgRect" presStyleLbl="bgShp" presStyleIdx="2" presStyleCnt="7" custLinFactNeighborX="26539" custLinFactNeighborY="6"/>
      <dgm:spPr>
        <a:prstGeom prst="round2DiagRect">
          <a:avLst>
            <a:gd name="adj1" fmla="val 29727"/>
            <a:gd name="adj2" fmla="val 0"/>
          </a:avLst>
        </a:prstGeom>
      </dgm:spPr>
    </dgm:pt>
    <dgm:pt modelId="{85008EFB-F856-4A81-8BC8-DAE43F0B38FD}" type="pres">
      <dgm:prSet presAssocID="{1C10B9CF-2055-4CE4-8395-62C6F943CA38}" presName="iconRect" presStyleLbl="node1" presStyleIdx="2" presStyleCnt="7" custLinFactNeighborX="5012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26A2A4C6-2B0D-46A5-9A20-7D493A3122AE}" type="pres">
      <dgm:prSet presAssocID="{1C10B9CF-2055-4CE4-8395-62C6F943CA38}" presName="spaceRect" presStyleCnt="0"/>
      <dgm:spPr/>
    </dgm:pt>
    <dgm:pt modelId="{FAC41852-1A3E-41E6-87B0-CB7EE6439416}" type="pres">
      <dgm:prSet presAssocID="{1C10B9CF-2055-4CE4-8395-62C6F943CA38}" presName="textRect" presStyleLbl="revTx" presStyleIdx="2" presStyleCnt="7" custLinFactNeighborX="17528">
        <dgm:presLayoutVars>
          <dgm:chMax val="1"/>
          <dgm:chPref val="1"/>
        </dgm:presLayoutVars>
      </dgm:prSet>
      <dgm:spPr/>
    </dgm:pt>
    <dgm:pt modelId="{2E1AB2E0-34D0-4C3C-BDC3-9C452328482B}" type="pres">
      <dgm:prSet presAssocID="{9895DBD6-FBFB-4829-9771-B7EAA2869C8B}" presName="sibTrans" presStyleCnt="0"/>
      <dgm:spPr/>
    </dgm:pt>
    <dgm:pt modelId="{CED6CA10-FE8A-436A-91B3-3CCB7A14C397}" type="pres">
      <dgm:prSet presAssocID="{72F0D0F9-4340-43BC-980E-B47F558CAC62}" presName="compNode" presStyleCnt="0"/>
      <dgm:spPr/>
    </dgm:pt>
    <dgm:pt modelId="{E7B72AF4-A020-46EF-8BA2-D615AD11DDAE}" type="pres">
      <dgm:prSet presAssocID="{72F0D0F9-4340-43BC-980E-B47F558CAC62}" presName="iconBgRect" presStyleLbl="bgShp" presStyleIdx="3" presStyleCnt="7" custLinFactNeighborX="28750" custLinFactNeighborY="458"/>
      <dgm:spPr>
        <a:prstGeom prst="round2DiagRect">
          <a:avLst>
            <a:gd name="adj1" fmla="val 29727"/>
            <a:gd name="adj2" fmla="val 0"/>
          </a:avLst>
        </a:prstGeom>
      </dgm:spPr>
    </dgm:pt>
    <dgm:pt modelId="{4F9B9150-3E1C-486D-AB26-A58327C43851}" type="pres">
      <dgm:prSet presAssocID="{72F0D0F9-4340-43BC-980E-B47F558CAC62}" presName="iconRect" presStyleLbl="node1" presStyleIdx="3" presStyleCnt="7" custLinFactNeighborX="5012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D7F31E2D-53FA-47DC-B3A9-374B49D2DABC}" type="pres">
      <dgm:prSet presAssocID="{72F0D0F9-4340-43BC-980E-B47F558CAC62}" presName="spaceRect" presStyleCnt="0"/>
      <dgm:spPr/>
    </dgm:pt>
    <dgm:pt modelId="{524943C3-AB50-48F3-9F9E-093AAC31B714}" type="pres">
      <dgm:prSet presAssocID="{72F0D0F9-4340-43BC-980E-B47F558CAC62}" presName="textRect" presStyleLbl="revTx" presStyleIdx="3" presStyleCnt="7" custLinFactNeighborX="17528">
        <dgm:presLayoutVars>
          <dgm:chMax val="1"/>
          <dgm:chPref val="1"/>
        </dgm:presLayoutVars>
      </dgm:prSet>
      <dgm:spPr/>
    </dgm:pt>
    <dgm:pt modelId="{8625A00B-9480-4E0B-AC33-972BACE0580B}" type="pres">
      <dgm:prSet presAssocID="{58B3F6BC-2D0A-4049-B753-276092E1BBA5}" presName="sibTrans" presStyleCnt="0"/>
      <dgm:spPr/>
    </dgm:pt>
    <dgm:pt modelId="{35AB68B1-CA57-4B3F-AE72-77ACB97B8E6D}" type="pres">
      <dgm:prSet presAssocID="{23373F56-F3E1-4FED-9D24-56B13C1080A5}" presName="compNode" presStyleCnt="0"/>
      <dgm:spPr/>
    </dgm:pt>
    <dgm:pt modelId="{B3541660-5687-434D-8C53-FCC94DC4C7AD}" type="pres">
      <dgm:prSet presAssocID="{23373F56-F3E1-4FED-9D24-56B13C1080A5}" presName="iconBgRect" presStyleLbl="bgShp" presStyleIdx="4" presStyleCnt="7" custLinFactX="-100000" custLinFactY="100000" custLinFactNeighborX="-173500" custLinFactNeighborY="168825"/>
      <dgm:spPr>
        <a:prstGeom prst="round2DiagRect">
          <a:avLst>
            <a:gd name="adj1" fmla="val 29727"/>
            <a:gd name="adj2" fmla="val 0"/>
          </a:avLst>
        </a:prstGeom>
      </dgm:spPr>
    </dgm:pt>
    <dgm:pt modelId="{70D937D4-7A93-4711-AC82-466D0DF81196}" type="pres">
      <dgm:prSet presAssocID="{23373F56-F3E1-4FED-9D24-56B13C1080A5}" presName="iconRect" presStyleLbl="node1" presStyleIdx="4" presStyleCnt="7" custLinFactX="-200000" custLinFactY="200000" custLinFactNeighborX="-277401" custLinFactNeighborY="26947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D7B13CCB-1726-49F4-928A-4A9A26E972C6}" type="pres">
      <dgm:prSet presAssocID="{23373F56-F3E1-4FED-9D24-56B13C1080A5}" presName="spaceRect" presStyleCnt="0"/>
      <dgm:spPr/>
    </dgm:pt>
    <dgm:pt modelId="{E32CDB7D-8753-444C-878F-55E05AA9812C}" type="pres">
      <dgm:prSet presAssocID="{23373F56-F3E1-4FED-9D24-56B13C1080A5}" presName="textRect" presStyleLbl="revTx" presStyleIdx="4" presStyleCnt="7" custLinFactX="-66271" custLinFactY="100000" custLinFactNeighborX="-100000" custLinFactNeighborY="168024">
        <dgm:presLayoutVars>
          <dgm:chMax val="1"/>
          <dgm:chPref val="1"/>
        </dgm:presLayoutVars>
      </dgm:prSet>
      <dgm:spPr/>
    </dgm:pt>
    <dgm:pt modelId="{B18BBCE1-7815-4A60-B7BD-67EEAE0117A8}" type="pres">
      <dgm:prSet presAssocID="{FC3A4895-BBD2-45B3-83A0-E58602B14ECD}" presName="sibTrans" presStyleCnt="0"/>
      <dgm:spPr/>
    </dgm:pt>
    <dgm:pt modelId="{3E3519A3-81E5-4C07-9DE1-291BA00E48A6}" type="pres">
      <dgm:prSet presAssocID="{2E5777C2-B476-4726-848F-95CAA60783F3}" presName="compNode" presStyleCnt="0"/>
      <dgm:spPr/>
    </dgm:pt>
    <dgm:pt modelId="{C2D320ED-4D97-419D-91F1-CC1D7B29DB1F}" type="pres">
      <dgm:prSet presAssocID="{2E5777C2-B476-4726-848F-95CAA60783F3}" presName="iconBgRect" presStyleLbl="bgShp" presStyleIdx="5" presStyleCnt="7" custLinFactX="-300000" custLinFactY="100000" custLinFactNeighborX="-382220" custLinFactNeighborY="169042"/>
      <dgm:spPr>
        <a:prstGeom prst="round2DiagRect">
          <a:avLst>
            <a:gd name="adj1" fmla="val 29727"/>
            <a:gd name="adj2" fmla="val 0"/>
          </a:avLst>
        </a:prstGeom>
      </dgm:spPr>
    </dgm:pt>
    <dgm:pt modelId="{F9383E78-A6E2-4A6C-B054-89ABB439E6BC}" type="pres">
      <dgm:prSet presAssocID="{2E5777C2-B476-4726-848F-95CAA60783F3}" presName="iconRect" presStyleLbl="node1" presStyleIdx="5" presStyleCnt="7" custLinFactX="-590883" custLinFactY="200000" custLinFactNeighborX="-600000" custLinFactNeighborY="26791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380F8B2-A5B6-4E1D-86C2-24F3D2184A86}" type="pres">
      <dgm:prSet presAssocID="{2E5777C2-B476-4726-848F-95CAA60783F3}" presName="spaceRect" presStyleCnt="0"/>
      <dgm:spPr/>
    </dgm:pt>
    <dgm:pt modelId="{F0993606-96EE-4043-98AD-22912163AE7D}" type="pres">
      <dgm:prSet presAssocID="{2E5777C2-B476-4726-848F-95CAA60783F3}" presName="textRect" presStyleLbl="revTx" presStyleIdx="5" presStyleCnt="7" custLinFactX="-200000" custLinFactY="100000" custLinFactNeighborX="-223529" custLinFactNeighborY="190369">
        <dgm:presLayoutVars>
          <dgm:chMax val="1"/>
          <dgm:chPref val="1"/>
        </dgm:presLayoutVars>
      </dgm:prSet>
      <dgm:spPr/>
    </dgm:pt>
    <dgm:pt modelId="{2FE979E1-F61A-4BFF-8151-C50060F2E45D}" type="pres">
      <dgm:prSet presAssocID="{17421511-F6DB-437D-9F10-2BE4FDF70552}" presName="sibTrans" presStyleCnt="0"/>
      <dgm:spPr/>
    </dgm:pt>
    <dgm:pt modelId="{4158D893-FE9C-4FE7-868D-CD57430DB3A8}" type="pres">
      <dgm:prSet presAssocID="{A77D66F3-4C16-4904-8BA2-58FB34299BD3}" presName="compNode" presStyleCnt="0"/>
      <dgm:spPr/>
    </dgm:pt>
    <dgm:pt modelId="{21F7D132-B1B7-4252-BD2B-AD35C85024C2}" type="pres">
      <dgm:prSet presAssocID="{A77D66F3-4C16-4904-8BA2-58FB34299BD3}" presName="iconBgRect" presStyleLbl="bgShp" presStyleIdx="6" presStyleCnt="7" custLinFactX="-186538" custLinFactNeighborX="-200000" custLinFactNeighborY="3106"/>
      <dgm:spPr>
        <a:prstGeom prst="round2DiagRect">
          <a:avLst>
            <a:gd name="adj1" fmla="val 29727"/>
            <a:gd name="adj2" fmla="val 0"/>
          </a:avLst>
        </a:prstGeom>
      </dgm:spPr>
    </dgm:pt>
    <dgm:pt modelId="{BE7A0DD2-2E39-4F05-B86C-E671CF06DE87}" type="pres">
      <dgm:prSet presAssocID="{A77D66F3-4C16-4904-8BA2-58FB34299BD3}" presName="iconRect" presStyleLbl="node1" presStyleIdx="6" presStyleCnt="7" custLinFactX="-300000" custLinFactNeighborX="-376497" custLinFactNeighborY="7335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9AEF1EA9-6EC7-4A43-AFD6-91D97B2814EE}" type="pres">
      <dgm:prSet presAssocID="{A77D66F3-4C16-4904-8BA2-58FB34299BD3}" presName="spaceRect" presStyleCnt="0"/>
      <dgm:spPr/>
    </dgm:pt>
    <dgm:pt modelId="{05B2BC88-6BE0-49A5-9E8B-86F4E4AD4F99}" type="pres">
      <dgm:prSet presAssocID="{A77D66F3-4C16-4904-8BA2-58FB34299BD3}" presName="textRect" presStyleLbl="revTx" presStyleIdx="6" presStyleCnt="7" custLinFactX="-100000" custLinFactNeighborX="-139864" custLinFactNeighborY="-4045">
        <dgm:presLayoutVars>
          <dgm:chMax val="1"/>
          <dgm:chPref val="1"/>
        </dgm:presLayoutVars>
      </dgm:prSet>
      <dgm:spPr/>
    </dgm:pt>
  </dgm:ptLst>
  <dgm:cxnLst>
    <dgm:cxn modelId="{68C33C08-23C3-4D4F-8D86-06D9F3C6F875}" srcId="{33727179-8994-4FF4-9308-D850AE5600A4}" destId="{DBFAC0E8-51BF-43B1-B444-25B838C92E5F}" srcOrd="1" destOrd="0" parTransId="{D86095B1-5EF0-435A-AF07-81345B91CCA6}" sibTransId="{351E0183-FD4E-4D6E-A2B9-E58CEDFDD20F}"/>
    <dgm:cxn modelId="{5959171E-9A85-4AC0-9889-13864E76C373}" type="presOf" srcId="{1C10B9CF-2055-4CE4-8395-62C6F943CA38}" destId="{FAC41852-1A3E-41E6-87B0-CB7EE6439416}" srcOrd="0" destOrd="0" presId="urn:microsoft.com/office/officeart/2018/5/layout/IconLeafLabelList"/>
    <dgm:cxn modelId="{0ADF1329-3DA3-471B-985D-3574F271A2FF}" srcId="{33727179-8994-4FF4-9308-D850AE5600A4}" destId="{23373F56-F3E1-4FED-9D24-56B13C1080A5}" srcOrd="4" destOrd="0" parTransId="{53FC9171-4A83-4481-9323-5B2E13D3D161}" sibTransId="{FC3A4895-BBD2-45B3-83A0-E58602B14ECD}"/>
    <dgm:cxn modelId="{AEFBC12E-56C4-4EC8-B62B-2A53867DB1AC}" srcId="{33727179-8994-4FF4-9308-D850AE5600A4}" destId="{FBC0E9D5-FB5A-4A3E-8432-912A56F6D157}" srcOrd="0" destOrd="0" parTransId="{F657490C-DFE5-4448-8E3F-B0F4D771BC03}" sibTransId="{BD99CA45-03E7-42C7-8DDA-1DFF53815A71}"/>
    <dgm:cxn modelId="{9DC6F335-9040-46EE-9FE9-981F1AD78673}" srcId="{33727179-8994-4FF4-9308-D850AE5600A4}" destId="{72F0D0F9-4340-43BC-980E-B47F558CAC62}" srcOrd="3" destOrd="0" parTransId="{E89913E4-7B9C-4240-9644-63F9720A3ED1}" sibTransId="{58B3F6BC-2D0A-4049-B753-276092E1BBA5}"/>
    <dgm:cxn modelId="{1D300540-3232-4243-B04A-991E4428CAED}" type="presOf" srcId="{72F0D0F9-4340-43BC-980E-B47F558CAC62}" destId="{524943C3-AB50-48F3-9F9E-093AAC31B714}" srcOrd="0" destOrd="0" presId="urn:microsoft.com/office/officeart/2018/5/layout/IconLeafLabelList"/>
    <dgm:cxn modelId="{310B8B4D-E975-4207-99EE-7F633CFBE2BE}" srcId="{33727179-8994-4FF4-9308-D850AE5600A4}" destId="{A77D66F3-4C16-4904-8BA2-58FB34299BD3}" srcOrd="6" destOrd="0" parTransId="{DA4A79DD-5885-4174-95C3-AB12AE19C982}" sibTransId="{812E5FDB-834A-456C-BE1F-CB04B08AFB46}"/>
    <dgm:cxn modelId="{F95DBE50-62AB-4A80-A0E7-7050105D815E}" srcId="{33727179-8994-4FF4-9308-D850AE5600A4}" destId="{1C10B9CF-2055-4CE4-8395-62C6F943CA38}" srcOrd="2" destOrd="0" parTransId="{10364700-BA63-4FA1-AA92-E88749C098ED}" sibTransId="{9895DBD6-FBFB-4829-9771-B7EAA2869C8B}"/>
    <dgm:cxn modelId="{83E15D90-CD33-4677-9519-7B89E8F45DDC}" type="presOf" srcId="{FBC0E9D5-FB5A-4A3E-8432-912A56F6D157}" destId="{7F6F6520-A45D-435E-BF22-B973D7B42BFE}" srcOrd="0" destOrd="0" presId="urn:microsoft.com/office/officeart/2018/5/layout/IconLeafLabelList"/>
    <dgm:cxn modelId="{E56FBFB1-2FB6-49D9-8EC1-984B660FB966}" type="presOf" srcId="{33727179-8994-4FF4-9308-D850AE5600A4}" destId="{7EDA42C3-99ED-49E4-87E9-339F440479BC}" srcOrd="0" destOrd="0" presId="urn:microsoft.com/office/officeart/2018/5/layout/IconLeafLabelList"/>
    <dgm:cxn modelId="{7F29BCB8-58E8-4D20-A933-FE1E6BD0B641}" srcId="{33727179-8994-4FF4-9308-D850AE5600A4}" destId="{2E5777C2-B476-4726-848F-95CAA60783F3}" srcOrd="5" destOrd="0" parTransId="{E8B8B9E7-320B-416D-B973-0A01B783C591}" sibTransId="{17421511-F6DB-437D-9F10-2BE4FDF70552}"/>
    <dgm:cxn modelId="{3AC9C5CB-075D-4FA8-8502-CE99359FFF2D}" type="presOf" srcId="{DBFAC0E8-51BF-43B1-B444-25B838C92E5F}" destId="{85F3CA27-1AD0-4192-998A-CDF98B5EC9DD}" srcOrd="0" destOrd="0" presId="urn:microsoft.com/office/officeart/2018/5/layout/IconLeafLabelList"/>
    <dgm:cxn modelId="{30B449D0-1E65-445B-8CD6-F391B822BD83}" type="presOf" srcId="{2E5777C2-B476-4726-848F-95CAA60783F3}" destId="{F0993606-96EE-4043-98AD-22912163AE7D}" srcOrd="0" destOrd="0" presId="urn:microsoft.com/office/officeart/2018/5/layout/IconLeafLabelList"/>
    <dgm:cxn modelId="{D32481D8-220E-4230-A089-69540B5B3EFC}" type="presOf" srcId="{A77D66F3-4C16-4904-8BA2-58FB34299BD3}" destId="{05B2BC88-6BE0-49A5-9E8B-86F4E4AD4F99}" srcOrd="0" destOrd="0" presId="urn:microsoft.com/office/officeart/2018/5/layout/IconLeafLabelList"/>
    <dgm:cxn modelId="{3A7430E8-EE0F-48A5-BD80-C7F3257223B5}" type="presOf" srcId="{23373F56-F3E1-4FED-9D24-56B13C1080A5}" destId="{E32CDB7D-8753-444C-878F-55E05AA9812C}" srcOrd="0" destOrd="0" presId="urn:microsoft.com/office/officeart/2018/5/layout/IconLeafLabelList"/>
    <dgm:cxn modelId="{A31F1B51-536D-48FB-8E63-8D8A7ECFD6A7}" type="presParOf" srcId="{7EDA42C3-99ED-49E4-87E9-339F440479BC}" destId="{6EA8967A-10BA-4EB1-94D8-46E61075C701}" srcOrd="0" destOrd="0" presId="urn:microsoft.com/office/officeart/2018/5/layout/IconLeafLabelList"/>
    <dgm:cxn modelId="{F17F9C17-9DB4-46AA-8B29-587F3C5CD1C2}" type="presParOf" srcId="{6EA8967A-10BA-4EB1-94D8-46E61075C701}" destId="{B40BBDB1-8920-4973-ADDC-192191DD3E05}" srcOrd="0" destOrd="0" presId="urn:microsoft.com/office/officeart/2018/5/layout/IconLeafLabelList"/>
    <dgm:cxn modelId="{2D5DD6AF-7504-4FC6-9332-A1C110A9DD07}" type="presParOf" srcId="{6EA8967A-10BA-4EB1-94D8-46E61075C701}" destId="{8FBAD116-3D59-4528-9671-8C1E4236F70B}" srcOrd="1" destOrd="0" presId="urn:microsoft.com/office/officeart/2018/5/layout/IconLeafLabelList"/>
    <dgm:cxn modelId="{83207605-7A8E-4CEB-8E24-F2976BEC52EB}" type="presParOf" srcId="{6EA8967A-10BA-4EB1-94D8-46E61075C701}" destId="{B2280693-A811-4E22-973E-A2ABD5DFB499}" srcOrd="2" destOrd="0" presId="urn:microsoft.com/office/officeart/2018/5/layout/IconLeafLabelList"/>
    <dgm:cxn modelId="{E3940841-D652-4675-BE93-63A40B889AC0}" type="presParOf" srcId="{6EA8967A-10BA-4EB1-94D8-46E61075C701}" destId="{7F6F6520-A45D-435E-BF22-B973D7B42BFE}" srcOrd="3" destOrd="0" presId="urn:microsoft.com/office/officeart/2018/5/layout/IconLeafLabelList"/>
    <dgm:cxn modelId="{CC627D23-F8B4-4CB4-AFDF-0F6B756FAB7B}" type="presParOf" srcId="{7EDA42C3-99ED-49E4-87E9-339F440479BC}" destId="{832748C4-B417-497D-AE60-6C32FE141F21}" srcOrd="1" destOrd="0" presId="urn:microsoft.com/office/officeart/2018/5/layout/IconLeafLabelList"/>
    <dgm:cxn modelId="{5E4B31A5-DEA4-493E-A0A7-38559E689C61}" type="presParOf" srcId="{7EDA42C3-99ED-49E4-87E9-339F440479BC}" destId="{AAE2B2BC-1355-4789-B9EF-9BCC46E989E6}" srcOrd="2" destOrd="0" presId="urn:microsoft.com/office/officeart/2018/5/layout/IconLeafLabelList"/>
    <dgm:cxn modelId="{DDCDC1B6-A3EC-4179-BDB0-721C2E191022}" type="presParOf" srcId="{AAE2B2BC-1355-4789-B9EF-9BCC46E989E6}" destId="{6034C9CD-FD64-4808-9207-7DF02E37D305}" srcOrd="0" destOrd="0" presId="urn:microsoft.com/office/officeart/2018/5/layout/IconLeafLabelList"/>
    <dgm:cxn modelId="{451983D6-5373-485D-ACF6-EEB4DC0AB3F3}" type="presParOf" srcId="{AAE2B2BC-1355-4789-B9EF-9BCC46E989E6}" destId="{E625C0C3-0AC5-4673-9CBB-DA484149A31D}" srcOrd="1" destOrd="0" presId="urn:microsoft.com/office/officeart/2018/5/layout/IconLeafLabelList"/>
    <dgm:cxn modelId="{C97B28A4-FB16-4E37-A1A6-F5A0F32E4525}" type="presParOf" srcId="{AAE2B2BC-1355-4789-B9EF-9BCC46E989E6}" destId="{48DDEA03-BBD0-4154-AE9A-3FC9AD3791C2}" srcOrd="2" destOrd="0" presId="urn:microsoft.com/office/officeart/2018/5/layout/IconLeafLabelList"/>
    <dgm:cxn modelId="{90D9C77F-47E3-430D-9B1A-06BF975D331B}" type="presParOf" srcId="{AAE2B2BC-1355-4789-B9EF-9BCC46E989E6}" destId="{85F3CA27-1AD0-4192-998A-CDF98B5EC9DD}" srcOrd="3" destOrd="0" presId="urn:microsoft.com/office/officeart/2018/5/layout/IconLeafLabelList"/>
    <dgm:cxn modelId="{A6433DC2-63FD-4BB0-986E-88492E824680}" type="presParOf" srcId="{7EDA42C3-99ED-49E4-87E9-339F440479BC}" destId="{0B0DDC75-5B9B-44C8-85A7-35965166994A}" srcOrd="3" destOrd="0" presId="urn:microsoft.com/office/officeart/2018/5/layout/IconLeafLabelList"/>
    <dgm:cxn modelId="{1910BD3C-58C3-4755-AA56-89C4B0AA1DF9}" type="presParOf" srcId="{7EDA42C3-99ED-49E4-87E9-339F440479BC}" destId="{D58301E1-9487-41A9-9618-F60019C2EA46}" srcOrd="4" destOrd="0" presId="urn:microsoft.com/office/officeart/2018/5/layout/IconLeafLabelList"/>
    <dgm:cxn modelId="{FDDE93BD-459C-4755-A407-2B0DC968F59B}" type="presParOf" srcId="{D58301E1-9487-41A9-9618-F60019C2EA46}" destId="{C3F40544-2185-425A-9DEE-58B1B54A3A6A}" srcOrd="0" destOrd="0" presId="urn:microsoft.com/office/officeart/2018/5/layout/IconLeafLabelList"/>
    <dgm:cxn modelId="{2298AC9A-AE94-49C5-B074-21737EF7B889}" type="presParOf" srcId="{D58301E1-9487-41A9-9618-F60019C2EA46}" destId="{85008EFB-F856-4A81-8BC8-DAE43F0B38FD}" srcOrd="1" destOrd="0" presId="urn:microsoft.com/office/officeart/2018/5/layout/IconLeafLabelList"/>
    <dgm:cxn modelId="{58B2139D-6C61-4381-B27F-F103E0B185C8}" type="presParOf" srcId="{D58301E1-9487-41A9-9618-F60019C2EA46}" destId="{26A2A4C6-2B0D-46A5-9A20-7D493A3122AE}" srcOrd="2" destOrd="0" presId="urn:microsoft.com/office/officeart/2018/5/layout/IconLeafLabelList"/>
    <dgm:cxn modelId="{8E93A263-06AE-4AAF-98CE-FDF0976AEC6B}" type="presParOf" srcId="{D58301E1-9487-41A9-9618-F60019C2EA46}" destId="{FAC41852-1A3E-41E6-87B0-CB7EE6439416}" srcOrd="3" destOrd="0" presId="urn:microsoft.com/office/officeart/2018/5/layout/IconLeafLabelList"/>
    <dgm:cxn modelId="{932E082F-C9C7-4347-98D3-CA3876F7C3BD}" type="presParOf" srcId="{7EDA42C3-99ED-49E4-87E9-339F440479BC}" destId="{2E1AB2E0-34D0-4C3C-BDC3-9C452328482B}" srcOrd="5" destOrd="0" presId="urn:microsoft.com/office/officeart/2018/5/layout/IconLeafLabelList"/>
    <dgm:cxn modelId="{61FD83A2-BF92-4838-A83C-F987BAC75A83}" type="presParOf" srcId="{7EDA42C3-99ED-49E4-87E9-339F440479BC}" destId="{CED6CA10-FE8A-436A-91B3-3CCB7A14C397}" srcOrd="6" destOrd="0" presId="urn:microsoft.com/office/officeart/2018/5/layout/IconLeafLabelList"/>
    <dgm:cxn modelId="{6841D4C8-8BC7-4280-AC17-9C82DCF54665}" type="presParOf" srcId="{CED6CA10-FE8A-436A-91B3-3CCB7A14C397}" destId="{E7B72AF4-A020-46EF-8BA2-D615AD11DDAE}" srcOrd="0" destOrd="0" presId="urn:microsoft.com/office/officeart/2018/5/layout/IconLeafLabelList"/>
    <dgm:cxn modelId="{AEBD8C11-9BD8-4BEB-BB67-633ABB14D057}" type="presParOf" srcId="{CED6CA10-FE8A-436A-91B3-3CCB7A14C397}" destId="{4F9B9150-3E1C-486D-AB26-A58327C43851}" srcOrd="1" destOrd="0" presId="urn:microsoft.com/office/officeart/2018/5/layout/IconLeafLabelList"/>
    <dgm:cxn modelId="{870171D3-25E8-4EDD-AC62-6971246D820A}" type="presParOf" srcId="{CED6CA10-FE8A-436A-91B3-3CCB7A14C397}" destId="{D7F31E2D-53FA-47DC-B3A9-374B49D2DABC}" srcOrd="2" destOrd="0" presId="urn:microsoft.com/office/officeart/2018/5/layout/IconLeafLabelList"/>
    <dgm:cxn modelId="{46623B13-0E31-4345-80F0-07B65B1ACCEF}" type="presParOf" srcId="{CED6CA10-FE8A-436A-91B3-3CCB7A14C397}" destId="{524943C3-AB50-48F3-9F9E-093AAC31B714}" srcOrd="3" destOrd="0" presId="urn:microsoft.com/office/officeart/2018/5/layout/IconLeafLabelList"/>
    <dgm:cxn modelId="{3B6A4AD1-5DCD-4B91-AAC6-3E2ED2FAE490}" type="presParOf" srcId="{7EDA42C3-99ED-49E4-87E9-339F440479BC}" destId="{8625A00B-9480-4E0B-AC33-972BACE0580B}" srcOrd="7" destOrd="0" presId="urn:microsoft.com/office/officeart/2018/5/layout/IconLeafLabelList"/>
    <dgm:cxn modelId="{B455A5B7-E137-470F-B66D-845D97081D89}" type="presParOf" srcId="{7EDA42C3-99ED-49E4-87E9-339F440479BC}" destId="{35AB68B1-CA57-4B3F-AE72-77ACB97B8E6D}" srcOrd="8" destOrd="0" presId="urn:microsoft.com/office/officeart/2018/5/layout/IconLeafLabelList"/>
    <dgm:cxn modelId="{BE8EA5FE-F787-4FCD-8494-D9B2D06FCF24}" type="presParOf" srcId="{35AB68B1-CA57-4B3F-AE72-77ACB97B8E6D}" destId="{B3541660-5687-434D-8C53-FCC94DC4C7AD}" srcOrd="0" destOrd="0" presId="urn:microsoft.com/office/officeart/2018/5/layout/IconLeafLabelList"/>
    <dgm:cxn modelId="{B668CE0E-A356-49BB-86C7-2395E974C0C0}" type="presParOf" srcId="{35AB68B1-CA57-4B3F-AE72-77ACB97B8E6D}" destId="{70D937D4-7A93-4711-AC82-466D0DF81196}" srcOrd="1" destOrd="0" presId="urn:microsoft.com/office/officeart/2018/5/layout/IconLeafLabelList"/>
    <dgm:cxn modelId="{E86ABBEA-B8BC-4674-8144-F1DD03D19D27}" type="presParOf" srcId="{35AB68B1-CA57-4B3F-AE72-77ACB97B8E6D}" destId="{D7B13CCB-1726-49F4-928A-4A9A26E972C6}" srcOrd="2" destOrd="0" presId="urn:microsoft.com/office/officeart/2018/5/layout/IconLeafLabelList"/>
    <dgm:cxn modelId="{2AE1BEF5-AFEB-4DF3-A353-BFC42BCC9865}" type="presParOf" srcId="{35AB68B1-CA57-4B3F-AE72-77ACB97B8E6D}" destId="{E32CDB7D-8753-444C-878F-55E05AA9812C}" srcOrd="3" destOrd="0" presId="urn:microsoft.com/office/officeart/2018/5/layout/IconLeafLabelList"/>
    <dgm:cxn modelId="{91B59925-F16C-4EA4-A8B8-995378B68809}" type="presParOf" srcId="{7EDA42C3-99ED-49E4-87E9-339F440479BC}" destId="{B18BBCE1-7815-4A60-B7BD-67EEAE0117A8}" srcOrd="9" destOrd="0" presId="urn:microsoft.com/office/officeart/2018/5/layout/IconLeafLabelList"/>
    <dgm:cxn modelId="{B5021473-0561-4CC5-BCDD-113CE10F2C9B}" type="presParOf" srcId="{7EDA42C3-99ED-49E4-87E9-339F440479BC}" destId="{3E3519A3-81E5-4C07-9DE1-291BA00E48A6}" srcOrd="10" destOrd="0" presId="urn:microsoft.com/office/officeart/2018/5/layout/IconLeafLabelList"/>
    <dgm:cxn modelId="{E82E8F3A-898A-4CC5-AF0A-58A268523304}" type="presParOf" srcId="{3E3519A3-81E5-4C07-9DE1-291BA00E48A6}" destId="{C2D320ED-4D97-419D-91F1-CC1D7B29DB1F}" srcOrd="0" destOrd="0" presId="urn:microsoft.com/office/officeart/2018/5/layout/IconLeafLabelList"/>
    <dgm:cxn modelId="{94A7FAF8-FB51-4419-90F3-EA757EF89E37}" type="presParOf" srcId="{3E3519A3-81E5-4C07-9DE1-291BA00E48A6}" destId="{F9383E78-A6E2-4A6C-B054-89ABB439E6BC}" srcOrd="1" destOrd="0" presId="urn:microsoft.com/office/officeart/2018/5/layout/IconLeafLabelList"/>
    <dgm:cxn modelId="{FFEC68BD-CFB3-4700-BE21-F91DC9904DB2}" type="presParOf" srcId="{3E3519A3-81E5-4C07-9DE1-291BA00E48A6}" destId="{5380F8B2-A5B6-4E1D-86C2-24F3D2184A86}" srcOrd="2" destOrd="0" presId="urn:microsoft.com/office/officeart/2018/5/layout/IconLeafLabelList"/>
    <dgm:cxn modelId="{AD75A358-72C8-4B81-8021-122502C95A99}" type="presParOf" srcId="{3E3519A3-81E5-4C07-9DE1-291BA00E48A6}" destId="{F0993606-96EE-4043-98AD-22912163AE7D}" srcOrd="3" destOrd="0" presId="urn:microsoft.com/office/officeart/2018/5/layout/IconLeafLabelList"/>
    <dgm:cxn modelId="{49819665-9A4F-4E66-84FD-0E180D020FE3}" type="presParOf" srcId="{7EDA42C3-99ED-49E4-87E9-339F440479BC}" destId="{2FE979E1-F61A-4BFF-8151-C50060F2E45D}" srcOrd="11" destOrd="0" presId="urn:microsoft.com/office/officeart/2018/5/layout/IconLeafLabelList"/>
    <dgm:cxn modelId="{22C5A320-E8D9-4309-88BE-1639625C56FB}" type="presParOf" srcId="{7EDA42C3-99ED-49E4-87E9-339F440479BC}" destId="{4158D893-FE9C-4FE7-868D-CD57430DB3A8}" srcOrd="12" destOrd="0" presId="urn:microsoft.com/office/officeart/2018/5/layout/IconLeafLabelList"/>
    <dgm:cxn modelId="{FE603E7C-ED42-4D0A-B3B4-C2ABB9791067}" type="presParOf" srcId="{4158D893-FE9C-4FE7-868D-CD57430DB3A8}" destId="{21F7D132-B1B7-4252-BD2B-AD35C85024C2}" srcOrd="0" destOrd="0" presId="urn:microsoft.com/office/officeart/2018/5/layout/IconLeafLabelList"/>
    <dgm:cxn modelId="{D572BFA7-3EB0-48AC-A7B9-D90568AF323E}" type="presParOf" srcId="{4158D893-FE9C-4FE7-868D-CD57430DB3A8}" destId="{BE7A0DD2-2E39-4F05-B86C-E671CF06DE87}" srcOrd="1" destOrd="0" presId="urn:microsoft.com/office/officeart/2018/5/layout/IconLeafLabelList"/>
    <dgm:cxn modelId="{507AB374-2767-4556-BD89-81077330D7DD}" type="presParOf" srcId="{4158D893-FE9C-4FE7-868D-CD57430DB3A8}" destId="{9AEF1EA9-6EC7-4A43-AFD6-91D97B2814EE}" srcOrd="2" destOrd="0" presId="urn:microsoft.com/office/officeart/2018/5/layout/IconLeafLabelList"/>
    <dgm:cxn modelId="{3985632C-344A-402E-8A54-8D47882CA7B4}" type="presParOf" srcId="{4158D893-FE9C-4FE7-868D-CD57430DB3A8}" destId="{05B2BC88-6BE0-49A5-9E8B-86F4E4AD4F9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BBDB1-8920-4973-ADDC-192191DD3E05}">
      <dsp:nvSpPr>
        <dsp:cNvPr id="0" name=""/>
        <dsp:cNvSpPr/>
      </dsp:nvSpPr>
      <dsp:spPr>
        <a:xfrm>
          <a:off x="889293" y="2156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AD116-3D59-4528-9671-8C1E4236F70B}">
      <dsp:nvSpPr>
        <dsp:cNvPr id="0" name=""/>
        <dsp:cNvSpPr/>
      </dsp:nvSpPr>
      <dsp:spPr>
        <a:xfrm>
          <a:off x="1088186" y="200964"/>
          <a:ext cx="535253" cy="5352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F6520-A45D-435E-BF22-B973D7B42BFE}">
      <dsp:nvSpPr>
        <dsp:cNvPr id="0" name=""/>
        <dsp:cNvSpPr/>
      </dsp:nvSpPr>
      <dsp:spPr>
        <a:xfrm>
          <a:off x="506800" y="1225593"/>
          <a:ext cx="1697565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8897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50" kern="1200" cap="none">
              <a:solidFill>
                <a:srgbClr val="000000"/>
              </a:solidFill>
              <a:latin typeface="Questa Sans"/>
            </a:rPr>
            <a:t>Academic-academic collaborations in eligible countries and regions</a:t>
          </a:r>
        </a:p>
      </dsp:txBody>
      <dsp:txXfrm>
        <a:off x="506800" y="1225593"/>
        <a:ext cx="1697565" cy="867398"/>
      </dsp:txXfrm>
    </dsp:sp>
    <dsp:sp modelId="{6034C9CD-FD64-4808-9207-7DF02E37D305}">
      <dsp:nvSpPr>
        <dsp:cNvPr id="0" name=""/>
        <dsp:cNvSpPr/>
      </dsp:nvSpPr>
      <dsp:spPr>
        <a:xfrm>
          <a:off x="3046190" y="2156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5C0C3-0AC5-4673-9CBB-DA484149A31D}">
      <dsp:nvSpPr>
        <dsp:cNvPr id="0" name=""/>
        <dsp:cNvSpPr/>
      </dsp:nvSpPr>
      <dsp:spPr>
        <a:xfrm>
          <a:off x="3245083" y="200964"/>
          <a:ext cx="535253" cy="5352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F3CA27-1AD0-4192-998A-CDF98B5EC9DD}">
      <dsp:nvSpPr>
        <dsp:cNvPr id="0" name=""/>
        <dsp:cNvSpPr/>
      </dsp:nvSpPr>
      <dsp:spPr>
        <a:xfrm>
          <a:off x="2471992" y="1225593"/>
          <a:ext cx="2080975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8897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50" kern="1200" cap="none">
              <a:solidFill>
                <a:srgbClr val="000000"/>
              </a:solidFill>
              <a:latin typeface="Questa Sans"/>
            </a:rPr>
            <a:t>Open to senior undergraduate and graduate students, and postdoctoral fellows</a:t>
          </a:r>
        </a:p>
      </dsp:txBody>
      <dsp:txXfrm>
        <a:off x="2471992" y="1225593"/>
        <a:ext cx="2080975" cy="867398"/>
      </dsp:txXfrm>
    </dsp:sp>
    <dsp:sp modelId="{C3F40544-2185-425A-9DEE-58B1B54A3A6A}">
      <dsp:nvSpPr>
        <dsp:cNvPr id="0" name=""/>
        <dsp:cNvSpPr/>
      </dsp:nvSpPr>
      <dsp:spPr>
        <a:xfrm>
          <a:off x="5098327" y="2212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08EFB-F856-4A81-8BC8-DAE43F0B38FD}">
      <dsp:nvSpPr>
        <dsp:cNvPr id="0" name=""/>
        <dsp:cNvSpPr/>
      </dsp:nvSpPr>
      <dsp:spPr>
        <a:xfrm>
          <a:off x="5317846" y="200964"/>
          <a:ext cx="535253" cy="5352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41852-1A3E-41E6-87B0-CB7EE6439416}">
      <dsp:nvSpPr>
        <dsp:cNvPr id="0" name=""/>
        <dsp:cNvSpPr/>
      </dsp:nvSpPr>
      <dsp:spPr>
        <a:xfrm>
          <a:off x="4820595" y="1225593"/>
          <a:ext cx="1529296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>
              <a:solidFill>
                <a:srgbClr val="000000"/>
              </a:solidFill>
              <a:latin typeface="Questa Sans"/>
            </a:rPr>
            <a:t>$6000-$12000</a:t>
          </a:r>
          <a:r>
            <a:rPr lang="en-US" sz="1400" kern="1200" cap="none">
              <a:solidFill>
                <a:srgbClr val="000000"/>
              </a:solidFill>
              <a:latin typeface="Questa Sans"/>
            </a:rPr>
            <a:t> Travel grant</a:t>
          </a:r>
          <a:endParaRPr lang="en-US" sz="1400" kern="1200">
            <a:solidFill>
              <a:srgbClr val="000000"/>
            </a:solidFill>
            <a:latin typeface="Questa Sans"/>
          </a:endParaRPr>
        </a:p>
      </dsp:txBody>
      <dsp:txXfrm>
        <a:off x="4820595" y="1225593"/>
        <a:ext cx="1529296" cy="867398"/>
      </dsp:txXfrm>
    </dsp:sp>
    <dsp:sp modelId="{E7B72AF4-A020-46EF-8BA2-D615AD11DDAE}">
      <dsp:nvSpPr>
        <dsp:cNvPr id="0" name=""/>
        <dsp:cNvSpPr/>
      </dsp:nvSpPr>
      <dsp:spPr>
        <a:xfrm>
          <a:off x="6915877" y="6428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B9150-3E1C-486D-AB26-A58327C43851}">
      <dsp:nvSpPr>
        <dsp:cNvPr id="0" name=""/>
        <dsp:cNvSpPr/>
      </dsp:nvSpPr>
      <dsp:spPr>
        <a:xfrm>
          <a:off x="7114770" y="200964"/>
          <a:ext cx="535253" cy="5352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943C3-AB50-48F3-9F9E-093AAC31B714}">
      <dsp:nvSpPr>
        <dsp:cNvPr id="0" name=""/>
        <dsp:cNvSpPr/>
      </dsp:nvSpPr>
      <dsp:spPr>
        <a:xfrm>
          <a:off x="6617519" y="1225593"/>
          <a:ext cx="1529296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cap="none">
              <a:solidFill>
                <a:srgbClr val="000000"/>
              </a:solidFill>
              <a:latin typeface="Questa Sans"/>
            </a:rPr>
            <a:t>12–48 weeks project  </a:t>
          </a:r>
        </a:p>
      </dsp:txBody>
      <dsp:txXfrm>
        <a:off x="6617519" y="1225593"/>
        <a:ext cx="1529296" cy="867398"/>
      </dsp:txXfrm>
    </dsp:sp>
    <dsp:sp modelId="{B3541660-5687-434D-8C53-FCC94DC4C7AD}">
      <dsp:nvSpPr>
        <dsp:cNvPr id="0" name=""/>
        <dsp:cNvSpPr/>
      </dsp:nvSpPr>
      <dsp:spPr>
        <a:xfrm>
          <a:off x="5893198" y="2509947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937D4-7A93-4711-AC82-466D0DF81196}">
      <dsp:nvSpPr>
        <dsp:cNvPr id="0" name=""/>
        <dsp:cNvSpPr/>
      </dsp:nvSpPr>
      <dsp:spPr>
        <a:xfrm>
          <a:off x="6088101" y="2713821"/>
          <a:ext cx="535253" cy="53525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CDB7D-8753-444C-878F-55E05AA9812C}">
      <dsp:nvSpPr>
        <dsp:cNvPr id="0" name=""/>
        <dsp:cNvSpPr/>
      </dsp:nvSpPr>
      <dsp:spPr>
        <a:xfrm>
          <a:off x="5603610" y="3550428"/>
          <a:ext cx="1529296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cap="none">
              <a:solidFill>
                <a:srgbClr val="000000"/>
              </a:solidFill>
              <a:latin typeface="Questa Sans"/>
            </a:rPr>
            <a:t>Academic supervisors in Canada and abroad</a:t>
          </a:r>
        </a:p>
      </dsp:txBody>
      <dsp:txXfrm>
        <a:off x="5603610" y="3550428"/>
        <a:ext cx="1529296" cy="867398"/>
      </dsp:txXfrm>
    </dsp:sp>
    <dsp:sp modelId="{C2D320ED-4D97-419D-91F1-CC1D7B29DB1F}">
      <dsp:nvSpPr>
        <dsp:cNvPr id="0" name=""/>
        <dsp:cNvSpPr/>
      </dsp:nvSpPr>
      <dsp:spPr>
        <a:xfrm>
          <a:off x="3877291" y="2511971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83E78-A6E2-4A6C-B054-89ABB439E6BC}">
      <dsp:nvSpPr>
        <dsp:cNvPr id="0" name=""/>
        <dsp:cNvSpPr/>
      </dsp:nvSpPr>
      <dsp:spPr>
        <a:xfrm>
          <a:off x="4066085" y="2705514"/>
          <a:ext cx="535253" cy="53525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93606-96EE-4043-98AD-22912163AE7D}">
      <dsp:nvSpPr>
        <dsp:cNvPr id="0" name=""/>
        <dsp:cNvSpPr/>
      </dsp:nvSpPr>
      <dsp:spPr>
        <a:xfrm>
          <a:off x="3466295" y="3700909"/>
          <a:ext cx="1529296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cap="none">
              <a:solidFill>
                <a:srgbClr val="000000"/>
              </a:solidFill>
              <a:latin typeface="Questa Sans"/>
            </a:rPr>
            <a:t>All disciplines</a:t>
          </a:r>
        </a:p>
      </dsp:txBody>
      <dsp:txXfrm>
        <a:off x="3466295" y="3700909"/>
        <a:ext cx="1529296" cy="867398"/>
      </dsp:txXfrm>
    </dsp:sp>
    <dsp:sp modelId="{21F7D132-B1B7-4252-BD2B-AD35C85024C2}">
      <dsp:nvSpPr>
        <dsp:cNvPr id="0" name=""/>
        <dsp:cNvSpPr/>
      </dsp:nvSpPr>
      <dsp:spPr>
        <a:xfrm>
          <a:off x="1783340" y="2504291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A0DD2-2E39-4F05-B86C-E671CF06DE87}">
      <dsp:nvSpPr>
        <dsp:cNvPr id="0" name=""/>
        <dsp:cNvSpPr/>
      </dsp:nvSpPr>
      <dsp:spPr>
        <a:xfrm>
          <a:off x="1967073" y="2713385"/>
          <a:ext cx="535253" cy="53525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2BC88-6BE0-49A5-9E8B-86F4E4AD4F99}">
      <dsp:nvSpPr>
        <dsp:cNvPr id="0" name=""/>
        <dsp:cNvSpPr/>
      </dsp:nvSpPr>
      <dsp:spPr>
        <a:xfrm>
          <a:off x="1422795" y="3663667"/>
          <a:ext cx="1529296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cap="none">
              <a:solidFill>
                <a:srgbClr val="000000"/>
              </a:solidFill>
              <a:latin typeface="Questa Sans"/>
            </a:rPr>
            <a:t>Travel to Canada or from Canada</a:t>
          </a:r>
        </a:p>
      </dsp:txBody>
      <dsp:txXfrm>
        <a:off x="1422795" y="3663667"/>
        <a:ext cx="1529296" cy="867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BBDB1-8920-4973-ADDC-192191DD3E05}">
      <dsp:nvSpPr>
        <dsp:cNvPr id="0" name=""/>
        <dsp:cNvSpPr/>
      </dsp:nvSpPr>
      <dsp:spPr>
        <a:xfrm>
          <a:off x="889293" y="2156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AD116-3D59-4528-9671-8C1E4236F70B}">
      <dsp:nvSpPr>
        <dsp:cNvPr id="0" name=""/>
        <dsp:cNvSpPr/>
      </dsp:nvSpPr>
      <dsp:spPr>
        <a:xfrm>
          <a:off x="1088186" y="200964"/>
          <a:ext cx="535253" cy="5352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F6520-A45D-435E-BF22-B973D7B42BFE}">
      <dsp:nvSpPr>
        <dsp:cNvPr id="0" name=""/>
        <dsp:cNvSpPr/>
      </dsp:nvSpPr>
      <dsp:spPr>
        <a:xfrm>
          <a:off x="506800" y="1225593"/>
          <a:ext cx="1697565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8897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50" kern="1200" cap="none">
              <a:solidFill>
                <a:srgbClr val="000000"/>
              </a:solidFill>
              <a:latin typeface="Questa Sans"/>
            </a:rPr>
            <a:t>Academic-industry collaborations in eligible countries and regions</a:t>
          </a:r>
        </a:p>
      </dsp:txBody>
      <dsp:txXfrm>
        <a:off x="506800" y="1225593"/>
        <a:ext cx="1697565" cy="867398"/>
      </dsp:txXfrm>
    </dsp:sp>
    <dsp:sp modelId="{6034C9CD-FD64-4808-9207-7DF02E37D305}">
      <dsp:nvSpPr>
        <dsp:cNvPr id="0" name=""/>
        <dsp:cNvSpPr/>
      </dsp:nvSpPr>
      <dsp:spPr>
        <a:xfrm>
          <a:off x="3046190" y="2156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5C0C3-0AC5-4673-9CBB-DA484149A31D}">
      <dsp:nvSpPr>
        <dsp:cNvPr id="0" name=""/>
        <dsp:cNvSpPr/>
      </dsp:nvSpPr>
      <dsp:spPr>
        <a:xfrm>
          <a:off x="3245083" y="200964"/>
          <a:ext cx="535253" cy="5352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F3CA27-1AD0-4192-998A-CDF98B5EC9DD}">
      <dsp:nvSpPr>
        <dsp:cNvPr id="0" name=""/>
        <dsp:cNvSpPr/>
      </dsp:nvSpPr>
      <dsp:spPr>
        <a:xfrm>
          <a:off x="2471992" y="1225593"/>
          <a:ext cx="2080975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8897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50" kern="1200" cap="none">
              <a:solidFill>
                <a:srgbClr val="000000"/>
              </a:solidFill>
              <a:latin typeface="Questa Sans"/>
            </a:rPr>
            <a:t>Open to senior undergraduate and graduate students, and postdoctoral fellows</a:t>
          </a:r>
        </a:p>
      </dsp:txBody>
      <dsp:txXfrm>
        <a:off x="2471992" y="1225593"/>
        <a:ext cx="2080975" cy="867398"/>
      </dsp:txXfrm>
    </dsp:sp>
    <dsp:sp modelId="{C3F40544-2185-425A-9DEE-58B1B54A3A6A}">
      <dsp:nvSpPr>
        <dsp:cNvPr id="0" name=""/>
        <dsp:cNvSpPr/>
      </dsp:nvSpPr>
      <dsp:spPr>
        <a:xfrm>
          <a:off x="5098327" y="2212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08EFB-F856-4A81-8BC8-DAE43F0B38FD}">
      <dsp:nvSpPr>
        <dsp:cNvPr id="0" name=""/>
        <dsp:cNvSpPr/>
      </dsp:nvSpPr>
      <dsp:spPr>
        <a:xfrm>
          <a:off x="5317846" y="200964"/>
          <a:ext cx="535253" cy="5352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41852-1A3E-41E6-87B0-CB7EE6439416}">
      <dsp:nvSpPr>
        <dsp:cNvPr id="0" name=""/>
        <dsp:cNvSpPr/>
      </dsp:nvSpPr>
      <dsp:spPr>
        <a:xfrm>
          <a:off x="4820595" y="1225593"/>
          <a:ext cx="1529296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>
              <a:solidFill>
                <a:srgbClr val="000000"/>
              </a:solidFill>
              <a:latin typeface="Questa Sans"/>
            </a:rPr>
            <a:t>&gt; $15,000 CAD </a:t>
          </a:r>
          <a:r>
            <a:rPr lang="en-US" sz="1300" kern="1200" cap="none">
              <a:solidFill>
                <a:srgbClr val="000000"/>
              </a:solidFill>
              <a:latin typeface="Questa Sans"/>
            </a:rPr>
            <a:t>Travel grant (1:1 investment scheme)</a:t>
          </a:r>
          <a:endParaRPr lang="en-US" sz="1300" kern="1200">
            <a:solidFill>
              <a:srgbClr val="000000"/>
            </a:solidFill>
            <a:latin typeface="Questa Sans"/>
          </a:endParaRPr>
        </a:p>
      </dsp:txBody>
      <dsp:txXfrm>
        <a:off x="4820595" y="1225593"/>
        <a:ext cx="1529296" cy="867398"/>
      </dsp:txXfrm>
    </dsp:sp>
    <dsp:sp modelId="{E7B72AF4-A020-46EF-8BA2-D615AD11DDAE}">
      <dsp:nvSpPr>
        <dsp:cNvPr id="0" name=""/>
        <dsp:cNvSpPr/>
      </dsp:nvSpPr>
      <dsp:spPr>
        <a:xfrm>
          <a:off x="6915877" y="6428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B9150-3E1C-486D-AB26-A58327C43851}">
      <dsp:nvSpPr>
        <dsp:cNvPr id="0" name=""/>
        <dsp:cNvSpPr/>
      </dsp:nvSpPr>
      <dsp:spPr>
        <a:xfrm>
          <a:off x="7114770" y="200964"/>
          <a:ext cx="535253" cy="5352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943C3-AB50-48F3-9F9E-093AAC31B714}">
      <dsp:nvSpPr>
        <dsp:cNvPr id="0" name=""/>
        <dsp:cNvSpPr/>
      </dsp:nvSpPr>
      <dsp:spPr>
        <a:xfrm>
          <a:off x="6617519" y="1225593"/>
          <a:ext cx="1529296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cap="none">
              <a:solidFill>
                <a:srgbClr val="000000"/>
              </a:solidFill>
              <a:latin typeface="Questa Sans"/>
            </a:rPr>
            <a:t>Min. 4-6 month projects </a:t>
          </a:r>
        </a:p>
      </dsp:txBody>
      <dsp:txXfrm>
        <a:off x="6617519" y="1225593"/>
        <a:ext cx="1529296" cy="867398"/>
      </dsp:txXfrm>
    </dsp:sp>
    <dsp:sp modelId="{B3541660-5687-434D-8C53-FCC94DC4C7AD}">
      <dsp:nvSpPr>
        <dsp:cNvPr id="0" name=""/>
        <dsp:cNvSpPr/>
      </dsp:nvSpPr>
      <dsp:spPr>
        <a:xfrm>
          <a:off x="5893198" y="2509947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937D4-7A93-4711-AC82-466D0DF81196}">
      <dsp:nvSpPr>
        <dsp:cNvPr id="0" name=""/>
        <dsp:cNvSpPr/>
      </dsp:nvSpPr>
      <dsp:spPr>
        <a:xfrm>
          <a:off x="6088101" y="2713821"/>
          <a:ext cx="535253" cy="53525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CDB7D-8753-444C-878F-55E05AA9812C}">
      <dsp:nvSpPr>
        <dsp:cNvPr id="0" name=""/>
        <dsp:cNvSpPr/>
      </dsp:nvSpPr>
      <dsp:spPr>
        <a:xfrm>
          <a:off x="5603610" y="3550428"/>
          <a:ext cx="1529296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cap="none">
              <a:solidFill>
                <a:srgbClr val="000000"/>
              </a:solidFill>
              <a:latin typeface="Questa Sans"/>
            </a:rPr>
            <a:t>Academic supervisors and interns in Canada and abroad</a:t>
          </a:r>
        </a:p>
      </dsp:txBody>
      <dsp:txXfrm>
        <a:off x="5603610" y="3550428"/>
        <a:ext cx="1529296" cy="867398"/>
      </dsp:txXfrm>
    </dsp:sp>
    <dsp:sp modelId="{C2D320ED-4D97-419D-91F1-CC1D7B29DB1F}">
      <dsp:nvSpPr>
        <dsp:cNvPr id="0" name=""/>
        <dsp:cNvSpPr/>
      </dsp:nvSpPr>
      <dsp:spPr>
        <a:xfrm>
          <a:off x="3877291" y="2511971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83E78-A6E2-4A6C-B054-89ABB439E6BC}">
      <dsp:nvSpPr>
        <dsp:cNvPr id="0" name=""/>
        <dsp:cNvSpPr/>
      </dsp:nvSpPr>
      <dsp:spPr>
        <a:xfrm>
          <a:off x="4066085" y="2705514"/>
          <a:ext cx="535253" cy="53525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93606-96EE-4043-98AD-22912163AE7D}">
      <dsp:nvSpPr>
        <dsp:cNvPr id="0" name=""/>
        <dsp:cNvSpPr/>
      </dsp:nvSpPr>
      <dsp:spPr>
        <a:xfrm>
          <a:off x="3466295" y="3700909"/>
          <a:ext cx="1529296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cap="none">
              <a:solidFill>
                <a:srgbClr val="000000"/>
              </a:solidFill>
              <a:latin typeface="Questa Sans"/>
            </a:rPr>
            <a:t>All disciplines &amp; sectors</a:t>
          </a:r>
        </a:p>
      </dsp:txBody>
      <dsp:txXfrm>
        <a:off x="3466295" y="3700909"/>
        <a:ext cx="1529296" cy="867398"/>
      </dsp:txXfrm>
    </dsp:sp>
    <dsp:sp modelId="{21F7D132-B1B7-4252-BD2B-AD35C85024C2}">
      <dsp:nvSpPr>
        <dsp:cNvPr id="0" name=""/>
        <dsp:cNvSpPr/>
      </dsp:nvSpPr>
      <dsp:spPr>
        <a:xfrm>
          <a:off x="1783340" y="2504291"/>
          <a:ext cx="932871" cy="9328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A0DD2-2E39-4F05-B86C-E671CF06DE87}">
      <dsp:nvSpPr>
        <dsp:cNvPr id="0" name=""/>
        <dsp:cNvSpPr/>
      </dsp:nvSpPr>
      <dsp:spPr>
        <a:xfrm>
          <a:off x="1967073" y="2713385"/>
          <a:ext cx="535253" cy="53525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2BC88-6BE0-49A5-9E8B-86F4E4AD4F99}">
      <dsp:nvSpPr>
        <dsp:cNvPr id="0" name=""/>
        <dsp:cNvSpPr/>
      </dsp:nvSpPr>
      <dsp:spPr>
        <a:xfrm>
          <a:off x="1422795" y="3663667"/>
          <a:ext cx="1529296" cy="867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1300" kern="1200" cap="none">
            <a:solidFill>
              <a:srgbClr val="000000"/>
            </a:solidFill>
            <a:latin typeface="Questa Sans"/>
          </a:endParaRPr>
        </a:p>
      </dsp:txBody>
      <dsp:txXfrm>
        <a:off x="1422795" y="3663667"/>
        <a:ext cx="1529296" cy="867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E3564-9D7F-9B46-92BD-705798E11106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B27D2-A410-9D40-819C-E41F5F548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83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DF955-DE1D-AB41-A6DB-5D21059C9D49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66E97-610A-804D-9F3C-FF4C3C69B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35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Good morning/afternoon, and thank you for joining today.</a:t>
            </a:r>
          </a:p>
          <a:p>
            <a:r>
              <a:rPr lang="en-US"/>
              <a:t>We recognize that Canada’s research and innovation ecosystem is actively positioning for </a:t>
            </a:r>
            <a:r>
              <a:rPr lang="en-US" b="1"/>
              <a:t>Horizon Europe</a:t>
            </a:r>
            <a:r>
              <a:rPr lang="en-US"/>
              <a:t>, and this moment is particularly important for strengthening </a:t>
            </a:r>
            <a:r>
              <a:rPr lang="en-US" b="1"/>
              <a:t>global collaboration and competitiveness</a:t>
            </a:r>
            <a:r>
              <a:rPr lang="en-US"/>
              <a:t>.</a:t>
            </a:r>
          </a:p>
          <a:p>
            <a:r>
              <a:rPr lang="en-US"/>
              <a:t>At Mitacs, we continually respond to the </a:t>
            </a:r>
            <a:r>
              <a:rPr lang="en-US" b="1"/>
              <a:t>critical needs and gaps</a:t>
            </a:r>
            <a:r>
              <a:rPr lang="en-US"/>
              <a:t> identified by our partners and clients. The </a:t>
            </a:r>
            <a:r>
              <a:rPr lang="en-US" b="1"/>
              <a:t>International Mobility Award</a:t>
            </a:r>
            <a:r>
              <a:rPr lang="en-US"/>
              <a:t> helped address an initial mobility gap, and now our focus is on </a:t>
            </a:r>
            <a:r>
              <a:rPr lang="en-US" b="1"/>
              <a:t>sustaining that momentum</a:t>
            </a:r>
            <a:r>
              <a:rPr lang="en-US"/>
              <a:t>.</a:t>
            </a:r>
          </a:p>
          <a:p>
            <a:r>
              <a:rPr lang="en-US"/>
              <a:t>Today, I’ll highlight how Mitacs’ </a:t>
            </a:r>
            <a:r>
              <a:rPr lang="en-US" b="1"/>
              <a:t>year-round flagship programs—our core, bread-and-butter programming—can also be leveraged</a:t>
            </a:r>
            <a:r>
              <a:rPr lang="en-US"/>
              <a:t> to better support Canadian researchers, institutions, and companies in </a:t>
            </a:r>
            <a:r>
              <a:rPr lang="en-US" b="1"/>
              <a:t>integrating into Horizon Europe collaborations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67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First, incentivizing Canadian participation.</a:t>
            </a:r>
            <a:br>
              <a:rPr lang="en-US"/>
            </a:br>
            <a:r>
              <a:rPr lang="en-US"/>
              <a:t>We’re using Mitacs programs and top-up funding to expand the breadth of Canadian researchers and companies engaging in Horizon Europe.</a:t>
            </a:r>
            <a:br>
              <a:rPr lang="en-US"/>
            </a:br>
            <a:r>
              <a:rPr lang="en-US"/>
              <a:t>The goal is to position Canadians as </a:t>
            </a:r>
            <a:r>
              <a:rPr lang="en-US" b="1"/>
              <a:t>high-value partners</a:t>
            </a:r>
            <a:r>
              <a:rPr lang="en-US"/>
              <a:t>—because we bring additional funding, infrastructure access, mobility opportunities, and established collaboration programs.</a:t>
            </a:r>
            <a:br>
              <a:rPr lang="en-US"/>
            </a:br>
            <a:r>
              <a:rPr lang="en-US"/>
              <a:t>In doing so, Mitacs helps </a:t>
            </a:r>
            <a:r>
              <a:rPr lang="en-US" b="1"/>
              <a:t>reduce barriers to partnership</a:t>
            </a:r>
            <a:r>
              <a:rPr lang="en-US"/>
              <a:t> and demonstrates the clear added benefit of working with Canada from the earliest stages of project development.</a:t>
            </a:r>
          </a:p>
          <a:p>
            <a:r>
              <a:rPr lang="en-US" b="1"/>
              <a:t>Second, project-based scientific collaboration.</a:t>
            </a:r>
            <a:br>
              <a:rPr lang="en-US"/>
            </a:br>
            <a:r>
              <a:rPr lang="en-US"/>
              <a:t>All Mitacs support is grounded in </a:t>
            </a:r>
            <a:r>
              <a:rPr lang="en-US" b="1"/>
              <a:t>real research and innovation activity</a:t>
            </a:r>
            <a:r>
              <a:rPr lang="en-US"/>
              <a:t>.</a:t>
            </a:r>
            <a:br>
              <a:rPr lang="en-US"/>
            </a:br>
            <a:r>
              <a:rPr lang="en-US"/>
              <a:t>Mobility is never the end goal on its own—it is always tied to a defined project, methodology, and shared scientific outcomes that build </a:t>
            </a:r>
            <a:r>
              <a:rPr lang="en-US" b="1"/>
              <a:t>durable, long-term partnerships</a:t>
            </a:r>
            <a:r>
              <a:rPr lang="en-US"/>
              <a:t>.</a:t>
            </a:r>
          </a:p>
          <a:p>
            <a:r>
              <a:rPr lang="en-US" b="1"/>
              <a:t>Third, support prior to Horizon Europe funding.</a:t>
            </a:r>
            <a:br>
              <a:rPr lang="en-US"/>
            </a:br>
            <a:r>
              <a:rPr lang="en-US"/>
              <a:t>Before a project is funded, Mitacs helps enable </a:t>
            </a:r>
            <a:r>
              <a:rPr lang="en-US" b="1"/>
              <a:t>relationship-building, consortium development, and early collaborative work</a:t>
            </a:r>
            <a:r>
              <a:rPr lang="en-US"/>
              <a:t> that strengthens proposals and positions partners for success in Horizon Europe calls.</a:t>
            </a:r>
          </a:p>
          <a:p>
            <a:r>
              <a:rPr lang="en-US" b="1"/>
              <a:t>And finally, support after Horizon Europe funding.</a:t>
            </a:r>
            <a:br>
              <a:rPr lang="en-US"/>
            </a:br>
            <a:r>
              <a:rPr lang="en-US"/>
              <a:t>Post-award, Mitacs funding can help </a:t>
            </a:r>
            <a:r>
              <a:rPr lang="en-US" b="1"/>
              <a:t>deepen delivery</a:t>
            </a:r>
            <a:r>
              <a:rPr lang="en-US"/>
              <a:t>, integrate students and postdoctoral fellows, broaden institutional and industry participation, and ultimately strengthen the </a:t>
            </a:r>
            <a:r>
              <a:rPr lang="en-US" b="1"/>
              <a:t>long-term impact and collaboration outcomes</a:t>
            </a:r>
            <a:r>
              <a:rPr lang="en-US"/>
              <a:t> of funded projects.</a:t>
            </a:r>
            <a:br>
              <a:rPr lang="en-US"/>
            </a:br>
            <a:r>
              <a:rPr lang="en-US"/>
              <a:t>And as a reminder, the Canadian NCP does advise caution around including Mitacs matching funds directly within Horizon Europe budgets.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1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b="1"/>
              <a:t>European Research Council</a:t>
            </a:r>
            <a:r>
              <a:rPr lang="en-US"/>
              <a:t>, or </a:t>
            </a:r>
            <a:r>
              <a:rPr lang="en-US" b="1"/>
              <a:t>ERC</a:t>
            </a:r>
            <a:r>
              <a:rPr lang="en-US"/>
              <a:t>, funds </a:t>
            </a:r>
            <a:r>
              <a:rPr lang="en-US" b="1"/>
              <a:t>high-risk, investigator-driven frontier research</a:t>
            </a:r>
            <a:r>
              <a:rPr lang="en-US"/>
              <a:t> aimed at major scientific or technological breakthroughs across all disciplines.</a:t>
            </a:r>
          </a:p>
          <a:p>
            <a:r>
              <a:rPr lang="en-US"/>
              <a:t>Grants provide </a:t>
            </a:r>
            <a:r>
              <a:rPr lang="en-US" b="1"/>
              <a:t>substantial, flexible support</a:t>
            </a:r>
            <a:r>
              <a:rPr lang="en-US"/>
              <a:t> to a </a:t>
            </a:r>
            <a:r>
              <a:rPr lang="en-US" b="1"/>
              <a:t>single Principal Investigator or small Synergy team</a:t>
            </a:r>
            <a:r>
              <a:rPr lang="en-US"/>
              <a:t>, and awards are based </a:t>
            </a:r>
            <a:r>
              <a:rPr lang="en-US" b="1"/>
              <a:t>solely on scientific excellence</a:t>
            </a:r>
            <a:r>
              <a:rPr lang="en-US"/>
              <a:t>, with projects </a:t>
            </a:r>
            <a:r>
              <a:rPr lang="en-US" b="1"/>
              <a:t>hosted at an EU or Associated-country institution</a:t>
            </a:r>
            <a:r>
              <a:rPr lang="en-US"/>
              <a:t>.</a:t>
            </a:r>
          </a:p>
          <a:p>
            <a:r>
              <a:rPr lang="en-US" b="1"/>
              <a:t>Canadians</a:t>
            </a:r>
            <a:r>
              <a:rPr lang="en-US"/>
              <a:t> can participate by </a:t>
            </a:r>
            <a:r>
              <a:rPr lang="en-US" b="1"/>
              <a:t>leading projects from an eligible European host, joining ERC teams, or serving as a Synergy PI</a:t>
            </a:r>
            <a:r>
              <a:rPr lang="en-US"/>
              <a:t>.</a:t>
            </a:r>
            <a:br>
              <a:rPr lang="en-US"/>
            </a:br>
            <a:r>
              <a:rPr lang="en-US" b="1"/>
              <a:t>Companies</a:t>
            </a:r>
            <a:r>
              <a:rPr lang="en-US"/>
              <a:t> cannot receive ERC funding directly but may contribute </a:t>
            </a:r>
            <a:r>
              <a:rPr lang="en-US" b="1"/>
              <a:t>indirectly as collaborators, service providers, or commercialization partners</a:t>
            </a:r>
            <a:r>
              <a:rPr lang="en-US"/>
              <a:t>.</a:t>
            </a:r>
          </a:p>
          <a:p>
            <a:r>
              <a:rPr lang="en-US"/>
              <a:t>Overall, ERC represents the </a:t>
            </a:r>
            <a:r>
              <a:rPr lang="en-US" b="1"/>
              <a:t>top tier of excellence funding in Horizon Europe</a:t>
            </a:r>
            <a:r>
              <a:rPr lang="en-US"/>
              <a:t>, where Mitacs can help </a:t>
            </a:r>
            <a:r>
              <a:rPr lang="en-US" b="1"/>
              <a:t>connect Canadian talent and collaboration pathways</a:t>
            </a:r>
            <a:r>
              <a:rPr lang="en-US"/>
              <a:t> into these projects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57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Framing:</a:t>
            </a:r>
            <a:br>
              <a:rPr lang="en-US"/>
            </a:br>
            <a:r>
              <a:rPr lang="en-US"/>
              <a:t>“This slide shows how we can use Mitacs GRA to support engagement with ERC — both </a:t>
            </a:r>
            <a:r>
              <a:rPr lang="en-US" i="1"/>
              <a:t>before</a:t>
            </a:r>
            <a:r>
              <a:rPr lang="en-US"/>
              <a:t> an ERC award is secured and </a:t>
            </a:r>
            <a:r>
              <a:rPr lang="en-US" i="1"/>
              <a:t>after</a:t>
            </a:r>
            <a:r>
              <a:rPr lang="en-US"/>
              <a:t> funding is in place.”</a:t>
            </a:r>
          </a:p>
          <a:p>
            <a:r>
              <a:rPr lang="en-US" b="1"/>
              <a:t>Pre-award (relationship-building + validation):</a:t>
            </a:r>
            <a:br>
              <a:rPr lang="en-US"/>
            </a:br>
            <a:r>
              <a:rPr lang="en-US"/>
              <a:t>“Pre-award, GRA can be used to help </a:t>
            </a:r>
            <a:r>
              <a:rPr lang="en-US" b="1"/>
              <a:t>identify and build a real collaboration</a:t>
            </a:r>
            <a:r>
              <a:rPr lang="en-US"/>
              <a:t> between an EU ERC applicant and a Canadian lab or institution — including identifying a potential </a:t>
            </a:r>
            <a:r>
              <a:rPr lang="en-US" b="1"/>
              <a:t>Canadian collaborator for an ERC application or a Canadian PI for a Synergy Grant</a:t>
            </a:r>
            <a:r>
              <a:rPr lang="en-US"/>
              <a:t>.</a:t>
            </a:r>
          </a:p>
          <a:p>
            <a:r>
              <a:rPr lang="en-US"/>
              <a:t>This isn’t just about meeting a partner — there needs to be a clear project underpinning the relationship, so the collaboration is real and validated. This is especially useful when an ERC applicant is exploring bringing a Canadian partner into a Synergy consortium.”</a:t>
            </a:r>
          </a:p>
          <a:p>
            <a:r>
              <a:rPr lang="en-US" b="1"/>
              <a:t>Post-award (top-up + mobility into ERC projects):</a:t>
            </a:r>
            <a:br>
              <a:rPr lang="en-US"/>
            </a:br>
            <a:r>
              <a:rPr lang="en-US"/>
              <a:t>“Once an ERC is awarded, GRA can act as a </a:t>
            </a:r>
            <a:r>
              <a:rPr lang="en-US" b="1"/>
              <a:t>top-up mobility lever</a:t>
            </a:r>
            <a:r>
              <a:rPr lang="en-US"/>
              <a:t>. For ERC grants led solely by an EU PI, this can look like:</a:t>
            </a:r>
          </a:p>
          <a:p>
            <a:r>
              <a:rPr lang="en-US"/>
              <a:t>an ERC-funded postdoc spending time in a Canadian lab as part of their project, or</a:t>
            </a:r>
          </a:p>
          <a:p>
            <a:r>
              <a:rPr lang="en-US"/>
              <a:t>a Canadian intern being embedded into the ERC project team.</a:t>
            </a:r>
          </a:p>
          <a:p>
            <a:r>
              <a:rPr lang="en-US"/>
              <a:t>The key requirement is that there must be a </a:t>
            </a:r>
            <a:r>
              <a:rPr lang="en-US" b="1"/>
              <a:t>PI on both sides</a:t>
            </a:r>
            <a:r>
              <a:rPr lang="en-US"/>
              <a:t> — even if the ERC-funded researcher is the one moving.”</a:t>
            </a:r>
          </a:p>
          <a:p>
            <a:r>
              <a:rPr lang="en-US" b="1"/>
              <a:t>Synergy-specific value:</a:t>
            </a:r>
            <a:br>
              <a:rPr lang="en-US"/>
            </a:br>
            <a:r>
              <a:rPr lang="en-US"/>
              <a:t>“This becomes even more powerful for </a:t>
            </a:r>
            <a:r>
              <a:rPr lang="en-US" b="1"/>
              <a:t>Synergy Grants</a:t>
            </a:r>
            <a:r>
              <a:rPr lang="en-US"/>
              <a:t>, where a Canadian PI is part of the applicant group. GRA can then support </a:t>
            </a:r>
            <a:r>
              <a:rPr lang="en-US" b="1"/>
              <a:t>talent and researcher mobility between labs</a:t>
            </a:r>
            <a:r>
              <a:rPr lang="en-US"/>
              <a:t>, helping operationalize the collaboration and strengthen the consortium in practice — not just on paper.”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10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Objective</a:t>
            </a:r>
          </a:p>
          <a:p>
            <a:r>
              <a:rPr lang="en-US"/>
              <a:t>The primary objective is to </a:t>
            </a:r>
            <a:r>
              <a:rPr lang="en-US" b="1"/>
              <a:t>add meaningful Canadian participation — both university and company — to an EU-led ERC project</a:t>
            </a:r>
            <a:r>
              <a:rPr lang="en-US"/>
              <a:t>.</a:t>
            </a:r>
          </a:p>
          <a:p>
            <a:r>
              <a:rPr lang="en-US"/>
              <a:t>This applies across </a:t>
            </a:r>
            <a:r>
              <a:rPr lang="en-US" b="1"/>
              <a:t>all ERC grant types</a:t>
            </a:r>
            <a:r>
              <a:rPr lang="en-US"/>
              <a:t>, from </a:t>
            </a:r>
            <a:r>
              <a:rPr lang="en-US" b="1"/>
              <a:t>single-PI grants</a:t>
            </a:r>
            <a:r>
              <a:rPr lang="en-US"/>
              <a:t> to </a:t>
            </a:r>
            <a:r>
              <a:rPr lang="en-US" b="1"/>
              <a:t>Synergy grants</a:t>
            </a:r>
            <a:r>
              <a:rPr lang="en-US"/>
              <a:t> (which may already include a Canadian PI and therefore offer an easier entry point).</a:t>
            </a:r>
          </a:p>
          <a:p>
            <a:r>
              <a:rPr lang="en-US"/>
              <a:t>In practice, this </a:t>
            </a:r>
            <a:r>
              <a:rPr lang="en-US" b="1"/>
              <a:t>increases the funding available to integrate Canadian researchers at multiple levels</a:t>
            </a:r>
            <a:r>
              <a:rPr lang="en-US"/>
              <a:t> into the ERC project, while also enabling a </a:t>
            </a:r>
            <a:r>
              <a:rPr lang="en-US" b="1"/>
              <a:t>Canadian industrial or private partner to contribute expertise, data, and infrastructure</a:t>
            </a:r>
            <a:r>
              <a:rPr lang="en-US"/>
              <a:t>.</a:t>
            </a:r>
          </a:p>
          <a:p>
            <a:br>
              <a:rPr lang="en-US"/>
            </a:br>
            <a:endParaRPr lang="en-US"/>
          </a:p>
          <a:p>
            <a:r>
              <a:rPr lang="en-US" b="1"/>
              <a:t>Role of the private partner</a:t>
            </a:r>
          </a:p>
          <a:p>
            <a:r>
              <a:rPr lang="en-US"/>
              <a:t>On the </a:t>
            </a:r>
            <a:r>
              <a:rPr lang="en-US" b="1"/>
              <a:t>Canadian side</a:t>
            </a:r>
            <a:r>
              <a:rPr lang="en-US"/>
              <a:t>, the partner may be a </a:t>
            </a:r>
            <a:r>
              <a:rPr lang="en-US" b="1"/>
              <a:t>company, hospital, municipality, or not-for-profit</a:t>
            </a:r>
            <a:r>
              <a:rPr lang="en-US"/>
              <a:t>.</a:t>
            </a:r>
          </a:p>
          <a:p>
            <a:r>
              <a:rPr lang="en-US" b="1"/>
              <a:t>This Canadian partner must be in place first, after which a European private partner can be added</a:t>
            </a:r>
            <a:r>
              <a:rPr lang="en-US"/>
              <a:t> (either a separate entity or a multinational with presence in both regions).</a:t>
            </a:r>
          </a:p>
          <a:p>
            <a:r>
              <a:rPr lang="en-US" b="1"/>
              <a:t>Companies cannot apply for or receive ERC funding</a:t>
            </a:r>
            <a:r>
              <a:rPr lang="en-US"/>
              <a:t>; instead, they provide </a:t>
            </a:r>
            <a:r>
              <a:rPr lang="en-US" b="1"/>
              <a:t>data, infrastructure, expertise, and real-world validation</a:t>
            </a:r>
            <a:r>
              <a:rPr lang="en-US"/>
              <a:t> to strengthen the ERC research.</a:t>
            </a:r>
          </a:p>
          <a:p>
            <a:br>
              <a:rPr lang="en-US"/>
            </a:br>
            <a:endParaRPr lang="en-US"/>
          </a:p>
          <a:p>
            <a:r>
              <a:rPr lang="en-US" b="1"/>
              <a:t>Use of Accelerate funding</a:t>
            </a:r>
          </a:p>
          <a:p>
            <a:r>
              <a:rPr lang="en-US"/>
              <a:t>Mitacs funding supports: </a:t>
            </a:r>
          </a:p>
          <a:p>
            <a:pPr lvl="1"/>
            <a:r>
              <a:rPr lang="en-US" b="1"/>
              <a:t>Intern or trainee stipends</a:t>
            </a:r>
            <a:r>
              <a:rPr lang="en-US"/>
              <a:t>, and</a:t>
            </a:r>
          </a:p>
          <a:p>
            <a:pPr lvl="1"/>
            <a:r>
              <a:rPr lang="en-US" b="1"/>
              <a:t>Research costs</a:t>
            </a:r>
            <a:r>
              <a:rPr lang="en-US"/>
              <a:t>, including </a:t>
            </a:r>
            <a:r>
              <a:rPr lang="en-US" b="1"/>
              <a:t>travel related to collaboration with partners on either the Canadian or European side</a:t>
            </a:r>
            <a:r>
              <a:rPr lang="en-US"/>
              <a:t>.</a:t>
            </a:r>
          </a:p>
          <a:p>
            <a:r>
              <a:rPr lang="en-US"/>
              <a:t>In ERC settings, this typically funds an </a:t>
            </a:r>
            <a:r>
              <a:rPr lang="en-US" b="1"/>
              <a:t>intern working on an ERC-related project</a:t>
            </a:r>
            <a:r>
              <a:rPr lang="en-US"/>
              <a:t> between the </a:t>
            </a:r>
            <a:r>
              <a:rPr lang="en-US" b="1"/>
              <a:t>company partner and the EU and/or Canadian PI</a:t>
            </a:r>
            <a:r>
              <a:rPr lang="en-US"/>
              <a:t>, enabling </a:t>
            </a:r>
            <a:r>
              <a:rPr lang="en-US" b="1"/>
              <a:t>top-ups or new Canadian researchers</a:t>
            </a:r>
            <a:r>
              <a:rPr lang="en-US"/>
              <a:t> to join the ERC team.</a:t>
            </a:r>
          </a:p>
          <a:p>
            <a:br>
              <a:rPr lang="en-US"/>
            </a:br>
            <a:endParaRPr lang="en-US"/>
          </a:p>
          <a:p>
            <a:r>
              <a:rPr lang="en-US" b="1"/>
              <a:t>Structural &amp; funding considerations</a:t>
            </a:r>
          </a:p>
          <a:p>
            <a:r>
              <a:rPr lang="en-US"/>
              <a:t>Accelerate always requires: </a:t>
            </a:r>
          </a:p>
          <a:p>
            <a:pPr lvl="1"/>
            <a:r>
              <a:rPr lang="en-US"/>
              <a:t>A </a:t>
            </a:r>
            <a:r>
              <a:rPr lang="en-US" b="1"/>
              <a:t>Canadian post-secondary institution</a:t>
            </a:r>
            <a:r>
              <a:rPr lang="en-US"/>
              <a:t>, and</a:t>
            </a:r>
          </a:p>
          <a:p>
            <a:pPr lvl="1"/>
            <a:r>
              <a:rPr lang="en-US"/>
              <a:t>A </a:t>
            </a:r>
            <a:r>
              <a:rPr lang="en-US" b="1"/>
              <a:t>Canadian private partner</a:t>
            </a:r>
            <a:r>
              <a:rPr lang="en-US"/>
              <a:t>, </a:t>
            </a:r>
            <a:r>
              <a:rPr lang="en-US" b="1"/>
              <a:t>after which a European dimension can be formally integrated</a:t>
            </a:r>
            <a:r>
              <a:rPr lang="en-US"/>
              <a:t>.</a:t>
            </a:r>
          </a:p>
          <a:p>
            <a:r>
              <a:rPr lang="en-US"/>
              <a:t>The </a:t>
            </a:r>
            <a:r>
              <a:rPr lang="en-US" b="1"/>
              <a:t>50-50 match</a:t>
            </a:r>
            <a:r>
              <a:rPr lang="en-US"/>
              <a:t> could come from ERC funds but is </a:t>
            </a:r>
            <a:r>
              <a:rPr lang="en-US" b="1"/>
              <a:t>rare</a:t>
            </a:r>
            <a:r>
              <a:rPr lang="en-US"/>
              <a:t> (must be pre-budgeted).</a:t>
            </a:r>
          </a:p>
          <a:p>
            <a:r>
              <a:rPr lang="en-US"/>
              <a:t>Most commonly, the match is </a:t>
            </a:r>
            <a:r>
              <a:rPr lang="en-US" b="1"/>
              <a:t>new company cash and in-kind support</a:t>
            </a:r>
            <a:r>
              <a:rPr lang="en-US"/>
              <a:t>, funding </a:t>
            </a:r>
            <a:r>
              <a:rPr lang="en-US" b="1"/>
              <a:t>additional Canadian trainees</a:t>
            </a:r>
            <a:r>
              <a:rPr lang="en-US"/>
              <a:t> within the ERC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9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ERC, Mitacs support is primarily about </a:t>
            </a:r>
            <a:r>
              <a:rPr lang="en-US" b="1"/>
              <a:t>positioning Canadians to participate</a:t>
            </a:r>
            <a:r>
              <a:rPr lang="en-US"/>
              <a:t> in EU-led frontier research.</a:t>
            </a:r>
          </a:p>
          <a:p>
            <a:r>
              <a:rPr lang="en-US" b="1"/>
              <a:t>Pre-award</a:t>
            </a:r>
            <a:r>
              <a:rPr lang="en-US"/>
              <a:t>, programs like </a:t>
            </a:r>
            <a:r>
              <a:rPr lang="en-US" b="1"/>
              <a:t>GRA and Accelerate</a:t>
            </a:r>
            <a:r>
              <a:rPr lang="en-US"/>
              <a:t> help:</a:t>
            </a:r>
          </a:p>
          <a:p>
            <a:r>
              <a:rPr lang="en-US"/>
              <a:t>Build relationships with ERC host labs and teams</a:t>
            </a:r>
          </a:p>
          <a:p>
            <a:r>
              <a:rPr lang="en-US"/>
              <a:t>Integrate Canadian researchers or enable participation in </a:t>
            </a:r>
            <a:r>
              <a:rPr lang="en-US" b="1"/>
              <a:t>Synergy Grants</a:t>
            </a:r>
            <a:endParaRPr lang="en-US"/>
          </a:p>
          <a:p>
            <a:r>
              <a:rPr lang="en-US"/>
              <a:t>Use </a:t>
            </a:r>
            <a:r>
              <a:rPr lang="en-US" b="1"/>
              <a:t>new cash contributions</a:t>
            </a:r>
            <a:r>
              <a:rPr lang="en-US"/>
              <a:t> and </a:t>
            </a:r>
            <a:r>
              <a:rPr lang="en-US" b="1"/>
              <a:t>in-kind company support</a:t>
            </a:r>
            <a:r>
              <a:rPr lang="en-US"/>
              <a:t> to demonstrate commitment and readiness</a:t>
            </a:r>
          </a:p>
          <a:p>
            <a:r>
              <a:rPr lang="en-US" b="1"/>
              <a:t>Post-award</a:t>
            </a:r>
            <a:r>
              <a:rPr lang="en-US"/>
              <a:t>, Mitacs funding is typically:</a:t>
            </a:r>
          </a:p>
          <a:p>
            <a:r>
              <a:rPr lang="en-US"/>
              <a:t>Used as a </a:t>
            </a:r>
            <a:r>
              <a:rPr lang="en-US" b="1"/>
              <a:t>top-up</a:t>
            </a:r>
            <a:r>
              <a:rPr lang="en-US"/>
              <a:t> to strengthen collaboration, mobility, and trainee integration</a:t>
            </a:r>
          </a:p>
          <a:p>
            <a:r>
              <a:rPr lang="en-US"/>
              <a:t>Dependent on </a:t>
            </a:r>
            <a:r>
              <a:rPr lang="en-US" b="1"/>
              <a:t>institutional approval</a:t>
            </a:r>
            <a:r>
              <a:rPr lang="en-US"/>
              <a:t> and alignment with ERC budgeting rules</a:t>
            </a:r>
          </a:p>
          <a:p>
            <a:r>
              <a:rPr lang="en-US" b="1"/>
              <a:t>Not usually embedded directly</a:t>
            </a:r>
            <a:r>
              <a:rPr lang="en-US"/>
              <a:t> in ERC proposal budgets, as tracking and compliance can be complex</a:t>
            </a:r>
          </a:p>
          <a:p>
            <a:r>
              <a:rPr lang="en-US"/>
              <a:t>Overall, Mitacs plays a </a:t>
            </a:r>
            <a:r>
              <a:rPr lang="en-US" b="1"/>
              <a:t>complementary role</a:t>
            </a:r>
            <a:r>
              <a:rPr lang="en-US"/>
              <a:t>—helping Canadians connect to ERC opportunities, deepen collaboration, and enhance project impact rather than replacing core ERC funding.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5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30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MSCA, the </a:t>
            </a:r>
            <a:r>
              <a:rPr lang="en-US" b="1"/>
              <a:t>Globalink Research Award</a:t>
            </a:r>
            <a:r>
              <a:rPr lang="en-US"/>
              <a:t> helps position Canadian and European researchers </a:t>
            </a:r>
            <a:r>
              <a:rPr lang="en-US" b="1"/>
              <a:t>before and after</a:t>
            </a:r>
            <a:r>
              <a:rPr lang="en-US"/>
              <a:t> MSCA funding.</a:t>
            </a:r>
          </a:p>
          <a:p>
            <a:r>
              <a:rPr lang="en-US" b="1"/>
              <a:t>Pre-award</a:t>
            </a:r>
            <a:r>
              <a:rPr lang="en-US"/>
              <a:t>, GRA supports:</a:t>
            </a:r>
          </a:p>
          <a:p>
            <a:r>
              <a:rPr lang="en-US"/>
              <a:t>Postdoctoral applicants traveling to </a:t>
            </a:r>
            <a:r>
              <a:rPr lang="en-US" b="1"/>
              <a:t>meet potential MSCA hosts</a:t>
            </a:r>
            <a:r>
              <a:rPr lang="en-US"/>
              <a:t> and co-develop strong proposals</a:t>
            </a:r>
          </a:p>
          <a:p>
            <a:r>
              <a:rPr lang="en-US"/>
              <a:t>Early collaboration that strengthens the </a:t>
            </a:r>
            <a:r>
              <a:rPr lang="en-US" b="1"/>
              <a:t>scientific foundation and partnership readiness</a:t>
            </a:r>
            <a:r>
              <a:rPr lang="en-US"/>
              <a:t> required for MSCA success</a:t>
            </a:r>
          </a:p>
          <a:p>
            <a:r>
              <a:rPr lang="en-US" b="1"/>
              <a:t>Post-award</a:t>
            </a:r>
            <a:r>
              <a:rPr lang="en-US"/>
              <a:t>, GRA enables:</a:t>
            </a:r>
          </a:p>
          <a:p>
            <a:r>
              <a:rPr lang="en-US"/>
              <a:t>Additional </a:t>
            </a:r>
            <a:r>
              <a:rPr lang="en-US" b="1"/>
              <a:t>mobility and collaboration</a:t>
            </a:r>
            <a:r>
              <a:rPr lang="en-US"/>
              <a:t> beyond core MSCA funding</a:t>
            </a:r>
          </a:p>
          <a:p>
            <a:r>
              <a:rPr lang="en-US"/>
              <a:t>Integration of </a:t>
            </a:r>
            <a:r>
              <a:rPr lang="en-US" b="1"/>
              <a:t>home-lab or partner-lab researchers</a:t>
            </a:r>
            <a:r>
              <a:rPr lang="en-US"/>
              <a:t> who are not directly funded through MSCA</a:t>
            </a:r>
          </a:p>
          <a:p>
            <a:r>
              <a:rPr lang="en-US"/>
              <a:t>Continued exchange that deepens </a:t>
            </a:r>
            <a:r>
              <a:rPr lang="en-US" b="1"/>
              <a:t>training, supervision, and project impact</a:t>
            </a:r>
            <a:endParaRPr lang="en-US"/>
          </a:p>
          <a:p>
            <a:r>
              <a:rPr lang="en-US"/>
              <a:t>Across both stages, MSCA engagement still relies on </a:t>
            </a:r>
            <a:r>
              <a:rPr lang="en-US" b="1"/>
              <a:t>a confirmed host institution and supervisor</a:t>
            </a:r>
            <a:r>
              <a:rPr lang="en-US"/>
              <a:t>, with Mitacs acting as a </a:t>
            </a:r>
            <a:r>
              <a:rPr lang="en-US" b="1"/>
              <a:t>mobility and collaboration enhancer</a:t>
            </a:r>
            <a:r>
              <a:rPr lang="en-US"/>
              <a:t> rather than a primary funding source.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0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use of </a:t>
            </a:r>
            <a:r>
              <a:rPr lang="en-US" b="1"/>
              <a:t>Accelerate</a:t>
            </a:r>
            <a:r>
              <a:rPr lang="en-US"/>
              <a:t> is very similar to ERC, but aligned to the </a:t>
            </a:r>
            <a:r>
              <a:rPr lang="en-US" b="1"/>
              <a:t>training and mobility focus of MSCA</a:t>
            </a:r>
            <a:r>
              <a:rPr lang="en-US"/>
              <a:t>.</a:t>
            </a:r>
          </a:p>
          <a:p>
            <a:r>
              <a:rPr lang="en-US"/>
              <a:t>Accelerate can provide:</a:t>
            </a:r>
          </a:p>
          <a:p>
            <a:r>
              <a:rPr lang="en-US" b="1"/>
              <a:t>Additional funding for postdoctoral researchers</a:t>
            </a:r>
            <a:r>
              <a:rPr lang="en-US"/>
              <a:t>, especially where companies want to integrate into the hosted MSCA project</a:t>
            </a:r>
          </a:p>
          <a:p>
            <a:r>
              <a:rPr lang="en-US"/>
              <a:t>Support to </a:t>
            </a:r>
            <a:r>
              <a:rPr lang="en-US" b="1"/>
              <a:t>bring in new collaborators or partners</a:t>
            </a:r>
            <a:r>
              <a:rPr lang="en-US"/>
              <a:t> in Canada or Europe through new industry funding</a:t>
            </a:r>
          </a:p>
          <a:p>
            <a:r>
              <a:rPr lang="en-US"/>
              <a:t>Opportunities for postdocs and trainees to gain </a:t>
            </a:r>
            <a:r>
              <a:rPr lang="en-US" b="1"/>
              <a:t>commercial, industrial, and applied research exposure</a:t>
            </a:r>
            <a:r>
              <a:rPr lang="en-US"/>
              <a:t> alongside academic training</a:t>
            </a:r>
          </a:p>
          <a:p>
            <a:r>
              <a:rPr lang="en-US"/>
              <a:t>More broadly, Accelerate helps:</a:t>
            </a:r>
          </a:p>
          <a:p>
            <a:r>
              <a:rPr lang="en-US" b="1"/>
              <a:t>Expand the project ecosystem</a:t>
            </a:r>
            <a:r>
              <a:rPr lang="en-US"/>
              <a:t> around an MSCA fellowship</a:t>
            </a:r>
          </a:p>
          <a:p>
            <a:r>
              <a:rPr lang="en-US"/>
              <a:t>Integrate </a:t>
            </a:r>
            <a:r>
              <a:rPr lang="en-US" b="1"/>
              <a:t>additional researchers and partners</a:t>
            </a:r>
            <a:r>
              <a:rPr lang="en-US"/>
              <a:t> beyond core MSCA funding</a:t>
            </a:r>
          </a:p>
          <a:p>
            <a:r>
              <a:rPr lang="en-US"/>
              <a:t>Strengthen the </a:t>
            </a:r>
            <a:r>
              <a:rPr lang="en-US" b="1"/>
              <a:t>real-world impact and collaboration depth</a:t>
            </a:r>
            <a:r>
              <a:rPr lang="en-US"/>
              <a:t> of MSCA projects on both sides of the Atlantic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34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04903-2271-8CD8-31D7-7D2A2F8AA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C99322-862D-8835-C25C-E6B5462A1F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EAE7D-482C-0887-DC2B-D806051B4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introduces </a:t>
            </a:r>
            <a:r>
              <a:rPr lang="en-US" b="1"/>
              <a:t>Pillar II of Horizon Europe</a:t>
            </a:r>
            <a:r>
              <a:rPr lang="en-US"/>
              <a:t>, which is the core part of the program focused on </a:t>
            </a:r>
            <a:r>
              <a:rPr lang="en-US" b="1"/>
              <a:t>collaborative research and innovation addressing global societal and industrial challenges</a:t>
            </a:r>
            <a:r>
              <a:rPr lang="en-US"/>
              <a:t>.</a:t>
            </a:r>
            <a:br>
              <a:rPr lang="en-US"/>
            </a:br>
            <a:r>
              <a:rPr lang="en-US"/>
              <a:t>Projects are typically delivered through </a:t>
            </a:r>
            <a:r>
              <a:rPr lang="en-US" b="1"/>
              <a:t>multinational consortia</a:t>
            </a:r>
            <a:r>
              <a:rPr lang="en-US"/>
              <a:t> that bring together </a:t>
            </a:r>
            <a:r>
              <a:rPr lang="en-US" b="1"/>
              <a:t>universities, research organizations, industry, and public partners</a:t>
            </a:r>
            <a:r>
              <a:rPr lang="en-US"/>
              <a:t> across Europe and beyond.</a:t>
            </a:r>
          </a:p>
          <a:p>
            <a:r>
              <a:rPr lang="en-US"/>
              <a:t>Canada </a:t>
            </a:r>
            <a:r>
              <a:rPr lang="en-US" b="1"/>
              <a:t>can participate in Pillar II projects</a:t>
            </a:r>
            <a:r>
              <a:rPr lang="en-US"/>
              <a:t>, making this the </a:t>
            </a:r>
            <a:r>
              <a:rPr lang="en-US" b="1"/>
              <a:t>most relevant entry point for Canadian researchers and companies</a:t>
            </a:r>
            <a:r>
              <a:rPr lang="en-US"/>
              <a:t> within Horizon Europe.</a:t>
            </a:r>
            <a:br>
              <a:rPr lang="en-US"/>
            </a:br>
            <a:r>
              <a:rPr lang="en-US"/>
              <a:t>This is where Mitacs programs—particularly </a:t>
            </a:r>
            <a:r>
              <a:rPr lang="en-US" b="1"/>
              <a:t>GRA and Accelerate</a:t>
            </a:r>
            <a:r>
              <a:rPr lang="en-US"/>
              <a:t>—can play a strong role by </a:t>
            </a:r>
            <a:r>
              <a:rPr lang="en-US" b="1"/>
              <a:t>supporting collaboration, integrating Canadian talent, and providing top-up funding that strengthens consortium participation</a:t>
            </a:r>
            <a:r>
              <a:rPr lang="en-US"/>
              <a:t>.</a:t>
            </a:r>
          </a:p>
          <a:p>
            <a:r>
              <a:rPr lang="en-US"/>
              <a:t>For today’s discussion, we will look at </a:t>
            </a:r>
            <a:r>
              <a:rPr lang="en-US" b="1"/>
              <a:t>Pillar II from a generalist perspective</a:t>
            </a:r>
            <a:r>
              <a:rPr lang="en-US"/>
              <a:t>, rather than diving into each specific thematic cluster or funding pathway.</a:t>
            </a:r>
            <a:br>
              <a:rPr lang="en-US"/>
            </a:br>
            <a:r>
              <a:rPr lang="en-US"/>
              <a:t>In short, </a:t>
            </a:r>
            <a:r>
              <a:rPr lang="en-US" b="1"/>
              <a:t>Pillar II is about large-scale, challenge-driven collaboration</a:t>
            </a:r>
            <a:r>
              <a:rPr lang="en-US"/>
              <a:t>, and Mitacs helps ensure </a:t>
            </a:r>
            <a:r>
              <a:rPr lang="en-US" b="1"/>
              <a:t>Canadian partners are well positioned to join and contribute meaningfully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DCE6ED">
                  <a:lumMod val="10000"/>
                </a:srgbClr>
              </a:solidFill>
              <a:latin typeface="Questa Sans" panose="02000000000000000000" pitchFamily="50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B1488-75BA-7EFB-DEF9-220235B56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44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we are looking at how the </a:t>
            </a:r>
            <a:r>
              <a:rPr lang="en-US" b="1"/>
              <a:t>Globalink Research Award (GRA)</a:t>
            </a:r>
            <a:r>
              <a:rPr lang="en-US"/>
              <a:t> can support participation in </a:t>
            </a:r>
            <a:r>
              <a:rPr lang="en-US" b="1"/>
              <a:t>Pillar II collaborative projects</a:t>
            </a:r>
            <a:r>
              <a:rPr lang="en-US"/>
              <a:t>.</a:t>
            </a:r>
          </a:p>
          <a:p>
            <a:r>
              <a:rPr lang="en-US"/>
              <a:t>In the </a:t>
            </a:r>
            <a:r>
              <a:rPr lang="en-US" b="1"/>
              <a:t>pre-award phase</a:t>
            </a:r>
            <a:r>
              <a:rPr lang="en-US"/>
              <a:t>, the key role of GRA is to use </a:t>
            </a:r>
            <a:r>
              <a:rPr lang="en-US" b="1"/>
              <a:t>intern mobility as a bridge for collaboration-building</a:t>
            </a:r>
            <a:r>
              <a:rPr lang="en-US"/>
              <a:t>.</a:t>
            </a:r>
            <a:br>
              <a:rPr lang="en-US"/>
            </a:br>
            <a:r>
              <a:rPr lang="en-US"/>
              <a:t>If partners already have an idea of </a:t>
            </a:r>
            <a:r>
              <a:rPr lang="en-US" b="1"/>
              <a:t>who they want to work with and the potential consortium direction</a:t>
            </a:r>
            <a:r>
              <a:rPr lang="en-US"/>
              <a:t>, the intern can move between institutions to </a:t>
            </a:r>
            <a:r>
              <a:rPr lang="en-US" b="1"/>
              <a:t>develop the research connection, align methodologies, and strengthen the foundation for a future Pillar II proposal</a:t>
            </a:r>
            <a:r>
              <a:rPr lang="en-US"/>
              <a:t>.</a:t>
            </a:r>
          </a:p>
          <a:p>
            <a:r>
              <a:rPr lang="en-US"/>
              <a:t>In the </a:t>
            </a:r>
            <a:r>
              <a:rPr lang="en-US" b="1"/>
              <a:t>post-award phase</a:t>
            </a:r>
            <a:r>
              <a:rPr lang="en-US"/>
              <a:t>, GRA shifts toward </a:t>
            </a:r>
            <a:r>
              <a:rPr lang="en-US" b="1"/>
              <a:t>deepening the collaboration</a:t>
            </a:r>
            <a:r>
              <a:rPr lang="en-US"/>
              <a:t>.</a:t>
            </a:r>
            <a:br>
              <a:rPr lang="en-US"/>
            </a:br>
            <a:r>
              <a:rPr lang="en-US"/>
              <a:t>Intern mobility helps </a:t>
            </a:r>
            <a:r>
              <a:rPr lang="en-US" b="1"/>
              <a:t>connect laboratories, integrate emerging talent into the funded project, and build long-term research capacity</a:t>
            </a:r>
            <a:r>
              <a:rPr lang="en-US"/>
              <a:t> across partners.</a:t>
            </a:r>
            <a:br>
              <a:rPr lang="en-US"/>
            </a:br>
            <a:r>
              <a:rPr lang="en-US"/>
              <a:t>This supports not only </a:t>
            </a:r>
            <a:r>
              <a:rPr lang="en-US" b="1"/>
              <a:t>project delivery</a:t>
            </a:r>
            <a:r>
              <a:rPr lang="en-US"/>
              <a:t>, but also the </a:t>
            </a:r>
            <a:r>
              <a:rPr lang="en-US" b="1"/>
              <a:t>development of highly skilled talent contributing to prestigious Horizon Europe initiatives</a:t>
            </a:r>
            <a:r>
              <a:rPr lang="en-US"/>
              <a:t>.</a:t>
            </a:r>
          </a:p>
          <a:p>
            <a:r>
              <a:rPr lang="en-US"/>
              <a:t>Overall, GRA acts as a </a:t>
            </a:r>
            <a:r>
              <a:rPr lang="en-US" b="1"/>
              <a:t>talent-driven collaboration mechanism</a:t>
            </a:r>
            <a:r>
              <a:rPr lang="en-US"/>
              <a:t>—first to </a:t>
            </a:r>
            <a:r>
              <a:rPr lang="en-US" b="1"/>
              <a:t>prepare partnerships</a:t>
            </a:r>
            <a:r>
              <a:rPr lang="en-US"/>
              <a:t>, and then to </a:t>
            </a:r>
            <a:r>
              <a:rPr lang="en-US" b="1"/>
              <a:t>strengthen participation once funding is secured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68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921FF-E1D9-F28F-5FD6-DC2CD58F6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370EC3-AB26-D6C4-B653-EF0A2BE9D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2FC5A-F85E-1B8C-3ACE-B0849CDAC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4C3E2-FF00-3335-AB43-6DF5E069D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56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b="1"/>
              <a:t>Accelerate</a:t>
            </a:r>
            <a:r>
              <a:rPr lang="en-US"/>
              <a:t>, the intern again serves as the </a:t>
            </a:r>
            <a:r>
              <a:rPr lang="en-US" b="1"/>
              <a:t>bridging mechanism</a:t>
            </a:r>
            <a:r>
              <a:rPr lang="en-US"/>
              <a:t> connecting the different partners who may participate in a </a:t>
            </a:r>
            <a:r>
              <a:rPr lang="en-US" b="1"/>
              <a:t>Pillar II consortium</a:t>
            </a:r>
            <a:r>
              <a:rPr lang="en-US"/>
              <a:t>.</a:t>
            </a:r>
          </a:p>
          <a:p>
            <a:r>
              <a:rPr lang="en-US"/>
              <a:t>In the </a:t>
            </a:r>
            <a:r>
              <a:rPr lang="en-US" b="1"/>
              <a:t>pre-award phase</a:t>
            </a:r>
            <a:r>
              <a:rPr lang="en-US"/>
              <a:t>, Accelerate helps partners clarify </a:t>
            </a:r>
            <a:r>
              <a:rPr lang="en-US" b="1"/>
              <a:t>where and how they want to collaborate</a:t>
            </a:r>
            <a:r>
              <a:rPr lang="en-US"/>
              <a:t>, identify </a:t>
            </a:r>
            <a:r>
              <a:rPr lang="en-US" b="1"/>
              <a:t>shared research directions</a:t>
            </a:r>
            <a:r>
              <a:rPr lang="en-US"/>
              <a:t>, and begin structuring a </a:t>
            </a:r>
            <a:r>
              <a:rPr lang="en-US" b="1"/>
              <a:t>potential consortium pathway</a:t>
            </a:r>
            <a:r>
              <a:rPr lang="en-US"/>
              <a:t>.</a:t>
            </a:r>
            <a:br>
              <a:rPr lang="en-US"/>
            </a:br>
            <a:r>
              <a:rPr lang="en-US"/>
              <a:t>Unlike GRA, Accelerate also enables the </a:t>
            </a:r>
            <a:r>
              <a:rPr lang="en-US" b="1"/>
              <a:t>integration of private-sector partners</a:t>
            </a:r>
            <a:r>
              <a:rPr lang="en-US"/>
              <a:t>, allowing collaboration across </a:t>
            </a:r>
            <a:r>
              <a:rPr lang="en-US" b="1"/>
              <a:t>multiple universities, companies, and international actors</a:t>
            </a:r>
            <a:r>
              <a:rPr lang="en-US"/>
              <a:t>. This creates a more scalable and application-ready partnership environment.</a:t>
            </a:r>
          </a:p>
          <a:p>
            <a:r>
              <a:rPr lang="en-US"/>
              <a:t>Funding continues to support the </a:t>
            </a:r>
            <a:r>
              <a:rPr lang="en-US" b="1"/>
              <a:t>intern’s work and mobility between partners</a:t>
            </a:r>
            <a:r>
              <a:rPr lang="en-US"/>
              <a:t>, ensuring the collaboration is </a:t>
            </a:r>
            <a:r>
              <a:rPr lang="en-US" b="1"/>
              <a:t>project-driven and scientifically grounded</a:t>
            </a:r>
            <a:r>
              <a:rPr lang="en-US"/>
              <a:t>.</a:t>
            </a:r>
          </a:p>
          <a:p>
            <a:r>
              <a:rPr lang="en-US"/>
              <a:t>In the </a:t>
            </a:r>
            <a:r>
              <a:rPr lang="en-US" b="1"/>
              <a:t>post-award phase</a:t>
            </a:r>
            <a:r>
              <a:rPr lang="en-US"/>
              <a:t>, Accelerate supports </a:t>
            </a:r>
            <a:r>
              <a:rPr lang="en-US" b="1"/>
              <a:t>deeper integration of the intern into consortium activities</a:t>
            </a:r>
            <a:r>
              <a:rPr lang="en-US"/>
              <a:t>, providing stipend support and helping embed </a:t>
            </a:r>
            <a:r>
              <a:rPr lang="en-US" b="1"/>
              <a:t>talent directly within Horizon Europe project delivery</a:t>
            </a:r>
            <a:r>
              <a:rPr lang="en-US"/>
              <a:t>.</a:t>
            </a:r>
          </a:p>
          <a:p>
            <a:r>
              <a:rPr lang="en-US"/>
              <a:t>From an </a:t>
            </a:r>
            <a:r>
              <a:rPr lang="en-US" b="1"/>
              <a:t>International Mobility Award (IMA) perspective</a:t>
            </a:r>
            <a:r>
              <a:rPr lang="en-US"/>
              <a:t>, this is also why we encourage </a:t>
            </a:r>
            <a:r>
              <a:rPr lang="en-US" b="1"/>
              <a:t>companies and academic partners to travel together</a:t>
            </a:r>
            <a:r>
              <a:rPr lang="en-US"/>
              <a:t>.</a:t>
            </a:r>
            <a:br>
              <a:rPr lang="en-US"/>
            </a:br>
            <a:r>
              <a:rPr lang="en-US"/>
              <a:t>Joint mobility strengthens </a:t>
            </a:r>
            <a:r>
              <a:rPr lang="en-US" b="1"/>
              <a:t>coordinated collaboration pathways with European partners</a:t>
            </a:r>
            <a:r>
              <a:rPr lang="en-US"/>
              <a:t>, leading to </a:t>
            </a:r>
            <a:r>
              <a:rPr lang="en-US" b="1"/>
              <a:t>more cohesive consortium development</a:t>
            </a:r>
            <a:r>
              <a:rPr lang="en-US"/>
              <a:t>, stronger </a:t>
            </a:r>
            <a:r>
              <a:rPr lang="en-US" b="1"/>
              <a:t>grant applications</a:t>
            </a:r>
            <a:r>
              <a:rPr lang="en-US"/>
              <a:t>, and ultimately </a:t>
            </a:r>
            <a:r>
              <a:rPr lang="en-US" b="1"/>
              <a:t>more effective solutions to the research and innovation challenges being addressed</a:t>
            </a:r>
            <a:r>
              <a:rPr lang="en-US"/>
              <a:t>.</a:t>
            </a:r>
          </a:p>
          <a:p>
            <a:r>
              <a:rPr lang="en-US"/>
              <a:t>Overall, Accelerate enables a </a:t>
            </a:r>
            <a:r>
              <a:rPr lang="en-US" b="1"/>
              <a:t>multi-partner, talent-</a:t>
            </a:r>
            <a:r>
              <a:rPr lang="en-US" b="1" err="1"/>
              <a:t>centred</a:t>
            </a:r>
            <a:r>
              <a:rPr lang="en-US" b="1"/>
              <a:t> pathway</a:t>
            </a:r>
            <a:r>
              <a:rPr lang="en-US"/>
              <a:t> that strengthens both </a:t>
            </a:r>
            <a:r>
              <a:rPr lang="en-US" b="1"/>
              <a:t>preparation for Pillar II proposals</a:t>
            </a:r>
            <a:r>
              <a:rPr lang="en-US"/>
              <a:t> and </a:t>
            </a:r>
            <a:r>
              <a:rPr lang="en-US" b="1"/>
              <a:t>capacity to deliver once funding is secured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7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</a:t>
            </a:r>
            <a:r>
              <a:rPr lang="en-US" b="1"/>
              <a:t>Pillar II</a:t>
            </a:r>
            <a:r>
              <a:rPr lang="en-US"/>
              <a:t>, we begin to see a clearer rationale for </a:t>
            </a:r>
            <a:r>
              <a:rPr lang="en-US" b="1"/>
              <a:t>company participation</a:t>
            </a:r>
            <a:r>
              <a:rPr lang="en-US"/>
              <a:t>, which is why the </a:t>
            </a:r>
            <a:r>
              <a:rPr lang="en-US" b="1"/>
              <a:t>Accelerate pathway becomes more prominent</a:t>
            </a:r>
            <a:r>
              <a:rPr lang="en-US"/>
              <a:t>.</a:t>
            </a:r>
            <a:br>
              <a:rPr lang="en-US"/>
            </a:br>
            <a:r>
              <a:rPr lang="en-US"/>
              <a:t>Companies have stronger incentives to engage because they can </a:t>
            </a:r>
            <a:r>
              <a:rPr lang="en-US" b="1"/>
              <a:t>actively contribute to and benefit from consortium-based research and innovation projects</a:t>
            </a:r>
            <a:r>
              <a:rPr lang="en-US"/>
              <a:t>.</a:t>
            </a:r>
          </a:p>
          <a:p>
            <a:r>
              <a:rPr lang="en-US"/>
              <a:t>In the </a:t>
            </a:r>
            <a:r>
              <a:rPr lang="en-US" b="1"/>
              <a:t>pre-award phase</a:t>
            </a:r>
            <a:r>
              <a:rPr lang="en-US"/>
              <a:t>, Accelerate supports companies and academic partners in </a:t>
            </a:r>
            <a:r>
              <a:rPr lang="en-US" b="1"/>
              <a:t>positioning themselves within emerging consortia</a:t>
            </a:r>
            <a:r>
              <a:rPr lang="en-US"/>
              <a:t>, helping demonstrate </a:t>
            </a:r>
            <a:r>
              <a:rPr lang="en-US" b="1"/>
              <a:t>scientific excellence, credibility, and readiness</a:t>
            </a:r>
            <a:r>
              <a:rPr lang="en-US"/>
              <a:t> for these highly </a:t>
            </a:r>
            <a:r>
              <a:rPr lang="en-US" b="1"/>
              <a:t>complex and competitive Horizon Europe calls</a:t>
            </a:r>
            <a:r>
              <a:rPr lang="en-US"/>
              <a:t>.</a:t>
            </a:r>
            <a:br>
              <a:rPr lang="en-US"/>
            </a:br>
            <a:r>
              <a:rPr lang="en-US"/>
              <a:t>Where relevant, partners may also </a:t>
            </a:r>
            <a:r>
              <a:rPr lang="en-US" b="1"/>
              <a:t>leverage complementary international funding sources</a:t>
            </a:r>
            <a:r>
              <a:rPr lang="en-US"/>
              <a:t>, provided these are </a:t>
            </a:r>
            <a:r>
              <a:rPr lang="en-US" b="1"/>
              <a:t>not Government of Canada funds</a:t>
            </a:r>
            <a:r>
              <a:rPr lang="en-US"/>
              <a:t>, to strengthen early collaboration activities.</a:t>
            </a:r>
          </a:p>
          <a:p>
            <a:r>
              <a:rPr lang="en-US"/>
              <a:t>For </a:t>
            </a:r>
            <a:r>
              <a:rPr lang="en-US" b="1"/>
              <a:t>GRA</a:t>
            </a:r>
            <a:r>
              <a:rPr lang="en-US"/>
              <a:t>, use remains possible </a:t>
            </a:r>
            <a:r>
              <a:rPr lang="en-US" b="1"/>
              <a:t>both pre- and post-award</a:t>
            </a:r>
            <a:r>
              <a:rPr lang="en-US"/>
              <a:t>, but access depends on </a:t>
            </a:r>
            <a:r>
              <a:rPr lang="en-US" b="1"/>
              <a:t>university allocation decisions</a:t>
            </a:r>
            <a:r>
              <a:rPr lang="en-US"/>
              <a:t> rather than Mitacs discretion (outside of dedicated areas such as quantum).</a:t>
            </a:r>
            <a:br>
              <a:rPr lang="en-US"/>
            </a:br>
            <a:r>
              <a:rPr lang="en-US"/>
              <a:t>This means researchers must </a:t>
            </a:r>
            <a:r>
              <a:rPr lang="en-US" b="1"/>
              <a:t>confirm institutional availability</a:t>
            </a:r>
            <a:r>
              <a:rPr lang="en-US"/>
              <a:t> before planning GRA as part of a Horizon Europe pathway.</a:t>
            </a:r>
          </a:p>
          <a:p>
            <a:r>
              <a:rPr lang="en-US"/>
              <a:t>In the </a:t>
            </a:r>
            <a:r>
              <a:rPr lang="en-US" b="1"/>
              <a:t>post-award phase</a:t>
            </a:r>
            <a:r>
              <a:rPr lang="en-US"/>
              <a:t>, Mitacs funding can function as a </a:t>
            </a:r>
            <a:r>
              <a:rPr lang="en-US" b="1"/>
              <a:t>top-up mechanism</a:t>
            </a:r>
            <a:r>
              <a:rPr lang="en-US"/>
              <a:t> to deepen collaboration, integrate talent, and extend project impact.</a:t>
            </a:r>
            <a:br>
              <a:rPr lang="en-US"/>
            </a:br>
            <a:r>
              <a:rPr lang="en-US"/>
              <a:t>However, if Mitacs support is referenced within a </a:t>
            </a:r>
            <a:r>
              <a:rPr lang="en-US" b="1"/>
              <a:t>Horizon Europe proposal or budget</a:t>
            </a:r>
            <a:r>
              <a:rPr lang="en-US"/>
              <a:t>, partners should ensure the funding pathway is </a:t>
            </a:r>
            <a:r>
              <a:rPr lang="en-US" b="1"/>
              <a:t>already secured or pre-aligned</a:t>
            </a:r>
            <a:r>
              <a:rPr lang="en-US"/>
              <a:t>, since allocation—particularly for GRA—may sit </a:t>
            </a:r>
            <a:r>
              <a:rPr lang="en-US" b="1"/>
              <a:t>at the institutional level</a:t>
            </a:r>
            <a:r>
              <a:rPr lang="en-US"/>
              <a:t>.</a:t>
            </a:r>
          </a:p>
          <a:p>
            <a:r>
              <a:rPr lang="en-US"/>
              <a:t>Because </a:t>
            </a:r>
            <a:r>
              <a:rPr lang="en-US" b="1"/>
              <a:t>budget integration and tracking across funding systems can become highly complex</a:t>
            </a:r>
            <a:r>
              <a:rPr lang="en-US"/>
              <a:t>, guidance from experienced </a:t>
            </a:r>
            <a:r>
              <a:rPr lang="en-US" b="1"/>
              <a:t>research administrators and Horizon Europe specialists</a:t>
            </a:r>
            <a:r>
              <a:rPr lang="en-US"/>
              <a:t> is essential.</a:t>
            </a:r>
            <a:br>
              <a:rPr lang="en-US"/>
            </a:br>
            <a:r>
              <a:rPr lang="en-US"/>
              <a:t>Consistent with advice from the </a:t>
            </a:r>
            <a:r>
              <a:rPr lang="en-US" b="1"/>
              <a:t>Canadian National Contact Point</a:t>
            </a:r>
            <a:r>
              <a:rPr lang="en-US"/>
              <a:t>, Mitacs funding is generally </a:t>
            </a:r>
            <a:r>
              <a:rPr lang="en-US" b="1"/>
              <a:t>most effective as complementary top-up support</a:t>
            </a:r>
            <a:r>
              <a:rPr lang="en-US"/>
              <a:t>, rather than as a fully embedded component of Horizon Europe project financing.</a:t>
            </a:r>
          </a:p>
          <a:p>
            <a:r>
              <a:rPr lang="en-US"/>
              <a:t>Overall, in Pillar II, Mitacs plays a </a:t>
            </a:r>
            <a:r>
              <a:rPr lang="en-US" b="1"/>
              <a:t>strategic enabling role</a:t>
            </a:r>
            <a:r>
              <a:rPr lang="en-US"/>
              <a:t>—strengthening </a:t>
            </a:r>
            <a:r>
              <a:rPr lang="en-US" b="1"/>
              <a:t>pre-award positioning</a:t>
            </a:r>
            <a:r>
              <a:rPr lang="en-US"/>
              <a:t> and enhancing </a:t>
            </a:r>
            <a:r>
              <a:rPr lang="en-US" b="1"/>
              <a:t>post-award delivery</a:t>
            </a:r>
            <a:r>
              <a:rPr lang="en-US"/>
              <a:t>—while remaining structurally </a:t>
            </a:r>
            <a:r>
              <a:rPr lang="en-US" b="1"/>
              <a:t>complementary to Horizon Europe funding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90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introduces </a:t>
            </a:r>
            <a:r>
              <a:rPr lang="en-US" b="1"/>
              <a:t>Pillar III of Horizon Europe</a:t>
            </a:r>
            <a:r>
              <a:rPr lang="en-US"/>
              <a:t>, which focuses on </a:t>
            </a:r>
            <a:r>
              <a:rPr lang="en-US" b="1"/>
              <a:t>innovation, commercialization, and bringing technologies to market</a:t>
            </a:r>
            <a:r>
              <a:rPr lang="en-US"/>
              <a:t>.</a:t>
            </a:r>
            <a:br>
              <a:rPr lang="en-US"/>
            </a:br>
            <a:r>
              <a:rPr lang="en-US"/>
              <a:t>Participation is mainly limited to </a:t>
            </a:r>
            <a:r>
              <a:rPr lang="en-US" b="1"/>
              <a:t>EU Member States and associated countries</a:t>
            </a:r>
            <a:r>
              <a:rPr lang="en-US"/>
              <a:t>, so </a:t>
            </a:r>
            <a:r>
              <a:rPr lang="en-US" b="1"/>
              <a:t>Canada cannot directly access most Pillar III funding</a:t>
            </a:r>
            <a:r>
              <a:rPr lang="en-US"/>
              <a:t>.</a:t>
            </a:r>
          </a:p>
          <a:p>
            <a:r>
              <a:rPr lang="en-US"/>
              <a:t>However, it remains important for Canadian </a:t>
            </a:r>
            <a:r>
              <a:rPr lang="en-US" b="1"/>
              <a:t>start-ups and innovators</a:t>
            </a:r>
            <a:r>
              <a:rPr lang="en-US"/>
              <a:t>, as it represents the </a:t>
            </a:r>
            <a:r>
              <a:rPr lang="en-US" b="1"/>
              <a:t>pathway to the European market</a:t>
            </a:r>
            <a:r>
              <a:rPr lang="en-US"/>
              <a:t>.</a:t>
            </a:r>
            <a:br>
              <a:rPr lang="en-US"/>
            </a:br>
            <a:r>
              <a:rPr lang="en-US"/>
              <a:t>Mitacs supports this indirectly by helping Canadian organizations </a:t>
            </a:r>
            <a:r>
              <a:rPr lang="en-US" b="1"/>
              <a:t>build partnerships, validate technology, and prepare for market entry in Europe</a:t>
            </a:r>
            <a:r>
              <a:rPr lang="en-US"/>
              <a:t> through programs like </a:t>
            </a:r>
            <a:r>
              <a:rPr lang="en-US" b="1"/>
              <a:t>Accelerate and BSI</a:t>
            </a:r>
            <a:r>
              <a:rPr lang="en-US"/>
              <a:t>.</a:t>
            </a:r>
          </a:p>
          <a:p>
            <a:r>
              <a:rPr lang="en-US"/>
              <a:t>In this way, Mitacs helps position Canadians to </a:t>
            </a:r>
            <a:r>
              <a:rPr lang="en-US" b="1"/>
              <a:t>eventually participate in Pillar III opportunities</a:t>
            </a:r>
            <a:r>
              <a:rPr lang="en-US"/>
              <a:t> once they have an established European presence.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44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</a:t>
            </a:r>
            <a:r>
              <a:rPr lang="en-US" b="1"/>
              <a:t>Pillar III</a:t>
            </a:r>
            <a:r>
              <a:rPr lang="en-US"/>
              <a:t>, participation is limited to </a:t>
            </a:r>
            <a:r>
              <a:rPr lang="en-US" b="1"/>
              <a:t>EU Member States and associated countries</a:t>
            </a:r>
            <a:r>
              <a:rPr lang="en-US"/>
              <a:t>, which means </a:t>
            </a:r>
            <a:r>
              <a:rPr lang="en-US" b="1"/>
              <a:t>Canada is not directly eligible</a:t>
            </a:r>
            <a:r>
              <a:rPr lang="en-US"/>
              <a:t> to apply on its own.</a:t>
            </a:r>
          </a:p>
          <a:p>
            <a:r>
              <a:rPr lang="en-US"/>
              <a:t>So the primary way Mitacs can support here is </a:t>
            </a:r>
            <a:r>
              <a:rPr lang="en-US" b="1"/>
              <a:t>indirect but strategic</a:t>
            </a:r>
            <a:r>
              <a:rPr lang="en-US"/>
              <a:t>—by helping </a:t>
            </a:r>
            <a:r>
              <a:rPr lang="en-US" b="1"/>
              <a:t>Canadian start-ups establish readiness and presence in Europe</a:t>
            </a:r>
            <a:r>
              <a:rPr lang="en-US"/>
              <a:t> so they can ultimately participate in Pillar III opportunities.</a:t>
            </a:r>
          </a:p>
          <a:p>
            <a:r>
              <a:rPr lang="en-US"/>
              <a:t>This is where </a:t>
            </a:r>
            <a:r>
              <a:rPr lang="en-US" b="1"/>
              <a:t>Accelerate</a:t>
            </a:r>
            <a:r>
              <a:rPr lang="en-US"/>
              <a:t> and </a:t>
            </a:r>
            <a:r>
              <a:rPr lang="en-US" b="1"/>
              <a:t>BSI</a:t>
            </a:r>
            <a:r>
              <a:rPr lang="en-US"/>
              <a:t> become important tools:</a:t>
            </a:r>
          </a:p>
          <a:p>
            <a:r>
              <a:rPr lang="en-US" b="1"/>
              <a:t>Accelerate</a:t>
            </a:r>
            <a:r>
              <a:rPr lang="en-US"/>
              <a:t> enables Canadian companies to collaborate with </a:t>
            </a:r>
            <a:r>
              <a:rPr lang="en-US" b="1"/>
              <a:t>academic partners in Canada or Europe</a:t>
            </a:r>
            <a:r>
              <a:rPr lang="en-US"/>
              <a:t> to</a:t>
            </a:r>
          </a:p>
          <a:p>
            <a:pPr lvl="1"/>
            <a:r>
              <a:rPr lang="en-US"/>
              <a:t>validate and refine their technologies,</a:t>
            </a:r>
          </a:p>
          <a:p>
            <a:pPr lvl="1"/>
            <a:r>
              <a:rPr lang="en-US"/>
              <a:t>generate research evidence, and</a:t>
            </a:r>
          </a:p>
          <a:p>
            <a:pPr lvl="1"/>
            <a:r>
              <a:rPr lang="en-US"/>
              <a:t>adapt innovations to </a:t>
            </a:r>
            <a:r>
              <a:rPr lang="en-US" b="1"/>
              <a:t>European regulatory, legislative, and market conditions</a:t>
            </a:r>
            <a:r>
              <a:rPr lang="en-US"/>
              <a:t>.</a:t>
            </a:r>
          </a:p>
          <a:p>
            <a:r>
              <a:rPr lang="en-US" b="1"/>
              <a:t>BSI</a:t>
            </a:r>
            <a:r>
              <a:rPr lang="en-US"/>
              <a:t>, the business-facing stream, supports work with </a:t>
            </a:r>
            <a:r>
              <a:rPr lang="en-US" b="1"/>
              <a:t>business, policy, or law students</a:t>
            </a:r>
            <a:r>
              <a:rPr lang="en-US"/>
              <a:t> to</a:t>
            </a:r>
          </a:p>
          <a:p>
            <a:pPr lvl="1"/>
            <a:r>
              <a:rPr lang="en-US"/>
              <a:t>develop </a:t>
            </a:r>
            <a:r>
              <a:rPr lang="en-US" b="1"/>
              <a:t>market-entry strategies</a:t>
            </a:r>
            <a:r>
              <a:rPr lang="en-US"/>
              <a:t>,</a:t>
            </a:r>
          </a:p>
          <a:p>
            <a:pPr lvl="1"/>
            <a:r>
              <a:rPr lang="en-US"/>
              <a:t>analyze </a:t>
            </a:r>
            <a:r>
              <a:rPr lang="en-US" b="1"/>
              <a:t>trade frameworks and regulatory environments</a:t>
            </a:r>
            <a:r>
              <a:rPr lang="en-US"/>
              <a:t>, and</a:t>
            </a:r>
          </a:p>
          <a:p>
            <a:pPr lvl="1"/>
            <a:r>
              <a:rPr lang="en-US"/>
              <a:t>prepare the company for </a:t>
            </a:r>
            <a:r>
              <a:rPr lang="en-US" b="1"/>
              <a:t>formal expansion and incorporation in Europe</a:t>
            </a:r>
            <a:r>
              <a:rPr lang="en-US"/>
              <a:t>.</a:t>
            </a:r>
          </a:p>
          <a:p>
            <a:r>
              <a:rPr lang="en-US"/>
              <a:t>Together, these programs act as </a:t>
            </a:r>
            <a:r>
              <a:rPr lang="en-US" b="1"/>
              <a:t>short-term readiness mechanisms</a:t>
            </a:r>
            <a:r>
              <a:rPr lang="en-US"/>
              <a:t>—helping Canadian firms become </a:t>
            </a:r>
            <a:r>
              <a:rPr lang="en-US" b="1"/>
              <a:t>globally prepared, operationally stable, and competitive</a:t>
            </a:r>
            <a:r>
              <a:rPr lang="en-US"/>
              <a:t> within the European innovation ecosystem.</a:t>
            </a:r>
          </a:p>
          <a:p>
            <a:r>
              <a:rPr lang="en-US"/>
              <a:t>And once that </a:t>
            </a:r>
            <a:r>
              <a:rPr lang="en-US" b="1"/>
              <a:t>formal European presence</a:t>
            </a:r>
            <a:r>
              <a:rPr lang="en-US"/>
              <a:t> is established, companies are then positioned to </a:t>
            </a:r>
            <a:r>
              <a:rPr lang="en-US" b="1"/>
              <a:t>apply directly to Pillar III funding opportunities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71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First, Horizon Europe.</a:t>
            </a:r>
            <a:br>
              <a:rPr lang="en-US"/>
            </a:br>
            <a:r>
              <a:rPr lang="en-US"/>
              <a:t>It’s important to clearly identify the most relevant </a:t>
            </a:r>
            <a:r>
              <a:rPr lang="en-US" b="1"/>
              <a:t>pillars, calls, and timelines</a:t>
            </a:r>
            <a:r>
              <a:rPr lang="en-US"/>
              <a:t> aligned to your research or innovation priorities.</a:t>
            </a:r>
            <a:br>
              <a:rPr lang="en-US"/>
            </a:br>
            <a:r>
              <a:rPr lang="en-US"/>
              <a:t>While Mitacs is not a Horizon Europe authority, partners can access guidance through </a:t>
            </a:r>
            <a:r>
              <a:rPr lang="en-US" b="1"/>
              <a:t>institutional supports or the ISIT National Contact Point</a:t>
            </a:r>
            <a:r>
              <a:rPr lang="en-US"/>
              <a:t> to understand where they best fit.</a:t>
            </a:r>
          </a:p>
          <a:p>
            <a:r>
              <a:rPr lang="en-US" b="1"/>
              <a:t>Second, European partners.</a:t>
            </a:r>
            <a:br>
              <a:rPr lang="en-US"/>
            </a:br>
            <a:r>
              <a:rPr lang="en-US"/>
              <a:t>Because all Mitacs funding is </a:t>
            </a:r>
            <a:r>
              <a:rPr lang="en-US" b="1"/>
              <a:t>project-based</a:t>
            </a:r>
            <a:r>
              <a:rPr lang="en-US"/>
              <a:t>, it’s essential to already have at least an initial sense of </a:t>
            </a:r>
            <a:r>
              <a:rPr lang="en-US" b="1"/>
              <a:t>who you may collaborate with</a:t>
            </a:r>
            <a:r>
              <a:rPr lang="en-US"/>
              <a:t> and the scope of the proposed work.</a:t>
            </a:r>
            <a:br>
              <a:rPr lang="en-US"/>
            </a:br>
            <a:r>
              <a:rPr lang="en-US"/>
              <a:t>Mobility alone—outside of the International Mobility Award—is not funded without an underpinning research project and defined collaboration.</a:t>
            </a:r>
          </a:p>
          <a:p>
            <a:r>
              <a:rPr lang="en-US" b="1"/>
              <a:t>Third, Mitacs.</a:t>
            </a:r>
            <a:br>
              <a:rPr lang="en-US"/>
            </a:br>
            <a:r>
              <a:rPr lang="en-US"/>
              <a:t>Once there is clarity on both the </a:t>
            </a:r>
            <a:r>
              <a:rPr lang="en-US" b="1"/>
              <a:t>Horizon Europe opportunity</a:t>
            </a:r>
            <a:r>
              <a:rPr lang="en-US"/>
              <a:t> and the </a:t>
            </a:r>
            <a:r>
              <a:rPr lang="en-US" b="1"/>
              <a:t>potential partnership</a:t>
            </a:r>
            <a:r>
              <a:rPr lang="en-US"/>
              <a:t>, Mitacs can help structure the appropriate </a:t>
            </a:r>
            <a:r>
              <a:rPr lang="en-US" b="1"/>
              <a:t>funding pathway—whether GRA or Accelerate—along with mobility design and application planning</a:t>
            </a:r>
            <a:r>
              <a:rPr lang="en-US"/>
              <a:t>.</a:t>
            </a:r>
            <a:br>
              <a:rPr lang="en-US"/>
            </a:br>
            <a:r>
              <a:rPr lang="en-US"/>
              <a:t>You can connect with Mitacs through our </a:t>
            </a:r>
            <a:r>
              <a:rPr lang="en-US" b="1"/>
              <a:t>Business Development Advisors and academic-facing teams</a:t>
            </a:r>
            <a:r>
              <a:rPr lang="en-US"/>
              <a:t>, who are listed on our website and provide local guidance to support successful collaboration and project launch.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17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8A5D0-31C6-422F-EBB1-B99D0B99F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19310B-CEDC-B27D-EF22-B1E45B33D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C8A236-31EA-EA6A-A10D-E2F471FC4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4BC69-3F9A-634A-3CB8-529205E2A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65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 Overview of basic program principles – going to focus on two main program – Accelerate and GRA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00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GRA: The basics (short speaking notes)</a:t>
            </a:r>
          </a:p>
          <a:p>
            <a:r>
              <a:rPr lang="en-US"/>
              <a:t>This slide introduces the </a:t>
            </a:r>
            <a:r>
              <a:rPr lang="en-US" b="1"/>
              <a:t>Globalink Research Award</a:t>
            </a:r>
            <a:r>
              <a:rPr lang="en-US"/>
              <a:t>, or </a:t>
            </a:r>
            <a:r>
              <a:rPr lang="en-US" b="1"/>
              <a:t>GRA</a:t>
            </a:r>
            <a:r>
              <a:rPr lang="en-US"/>
              <a:t>, which supports </a:t>
            </a:r>
            <a:r>
              <a:rPr lang="en-US" b="1"/>
              <a:t>academic-to-academic international collaboration</a:t>
            </a:r>
            <a:r>
              <a:rPr lang="en-US"/>
              <a:t>.</a:t>
            </a:r>
          </a:p>
          <a:p>
            <a:r>
              <a:rPr lang="en-US"/>
              <a:t>Applications are </a:t>
            </a:r>
            <a:r>
              <a:rPr lang="en-US" b="1"/>
              <a:t>open year-round</a:t>
            </a:r>
            <a:r>
              <a:rPr lang="en-US"/>
              <a:t>, and the award funds </a:t>
            </a:r>
            <a:r>
              <a:rPr lang="en-US" b="1"/>
              <a:t>student or postdoctoral mobility</a:t>
            </a:r>
            <a:r>
              <a:rPr lang="en-US"/>
              <a:t> between two supervising professors—one in Canada and one abroad.</a:t>
            </a:r>
          </a:p>
          <a:p>
            <a:r>
              <a:rPr lang="en-US"/>
              <a:t>Importantly, the </a:t>
            </a:r>
            <a:r>
              <a:rPr lang="en-US" b="1"/>
              <a:t>mobility is always grounded in a defined research project</a:t>
            </a:r>
            <a:r>
              <a:rPr lang="en-US"/>
              <a:t>, and the program is </a:t>
            </a:r>
            <a:r>
              <a:rPr lang="en-US" b="1"/>
              <a:t>open to all disciplines</a:t>
            </a:r>
            <a:r>
              <a:rPr lang="en-US"/>
              <a:t>.</a:t>
            </a:r>
          </a:p>
          <a:p>
            <a:r>
              <a:rPr lang="en-US"/>
              <a:t>The funding primarily supports </a:t>
            </a:r>
            <a:r>
              <a:rPr lang="en-US" b="1"/>
              <a:t>travel and short-term research collaboration</a:t>
            </a:r>
            <a:r>
              <a:rPr lang="en-US"/>
              <a:t>, helping researchers build the </a:t>
            </a:r>
            <a:r>
              <a:rPr lang="en-US" b="1"/>
              <a:t>foundational relationships</a:t>
            </a:r>
            <a:r>
              <a:rPr lang="en-US"/>
              <a:t> that can later connect into larger international initiatives, including </a:t>
            </a:r>
            <a:r>
              <a:rPr lang="en-US" b="1"/>
              <a:t>Horizon Europe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92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are currently </a:t>
            </a:r>
            <a:r>
              <a:rPr lang="en-US" b="1"/>
              <a:t>two primary pathways</a:t>
            </a:r>
            <a:r>
              <a:rPr lang="en-US"/>
              <a:t> to access the Globalink Research Award.</a:t>
            </a:r>
          </a:p>
          <a:p>
            <a:r>
              <a:rPr lang="en-US"/>
              <a:t>The first is the </a:t>
            </a:r>
            <a:r>
              <a:rPr lang="en-US" b="1"/>
              <a:t>university allocation system</a:t>
            </a:r>
            <a:r>
              <a:rPr lang="en-US"/>
              <a:t>, where each Mitacs member university receives a defined number of GRA awards each fiscal year. Institutions manage these internally, so applicants must confirm </a:t>
            </a:r>
            <a:r>
              <a:rPr lang="en-US" b="1"/>
              <a:t>local eligibility and remaining allocation</a:t>
            </a:r>
            <a:r>
              <a:rPr lang="en-US"/>
              <a:t> through their university research or international office.</a:t>
            </a:r>
          </a:p>
          <a:p>
            <a:r>
              <a:rPr lang="en-US"/>
              <a:t>The second pathway is </a:t>
            </a:r>
            <a:r>
              <a:rPr lang="en-US" b="1"/>
              <a:t>quantum-focused funding</a:t>
            </a:r>
            <a:r>
              <a:rPr lang="en-US"/>
              <a:t>. For projects aligned with </a:t>
            </a:r>
            <a:r>
              <a:rPr lang="en-US" b="1"/>
              <a:t>quantum technologies</a:t>
            </a:r>
            <a:r>
              <a:rPr lang="en-US"/>
              <a:t>, funding is </a:t>
            </a:r>
            <a:r>
              <a:rPr lang="en-US" b="1"/>
              <a:t>not drawn from university allocations</a:t>
            </a:r>
            <a:r>
              <a:rPr lang="en-US"/>
              <a:t> and can support </a:t>
            </a:r>
            <a:r>
              <a:rPr lang="en-US" b="1"/>
              <a:t>multiple projects without the same allocation limits</a:t>
            </a:r>
            <a:r>
              <a:rPr lang="en-US"/>
              <a:t>.</a:t>
            </a:r>
          </a:p>
          <a:p>
            <a:r>
              <a:rPr lang="en-US"/>
              <a:t>This creates an important opportunity to </a:t>
            </a:r>
            <a:r>
              <a:rPr lang="en-US" b="1"/>
              <a:t>accelerate collaboration in priority research areas</a:t>
            </a:r>
            <a:r>
              <a:rPr lang="en-US"/>
              <a:t> while preserving institutional GRA capacity.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26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illustrates the </a:t>
            </a:r>
            <a:r>
              <a:rPr lang="en-US" b="1"/>
              <a:t>core structure of the Globalink Research Award</a:t>
            </a:r>
            <a:r>
              <a:rPr lang="en-US"/>
              <a:t>, which you’ll see repeated throughout the presentation.</a:t>
            </a:r>
          </a:p>
          <a:p>
            <a:r>
              <a:rPr lang="en-US"/>
              <a:t>No matter the </a:t>
            </a:r>
            <a:r>
              <a:rPr lang="en-US" b="1"/>
              <a:t>Horizon Europe pillar</a:t>
            </a:r>
            <a:r>
              <a:rPr lang="en-US"/>
              <a:t>, or whether we are in a </a:t>
            </a:r>
            <a:r>
              <a:rPr lang="en-US" b="1"/>
              <a:t>pre- or post-award context</a:t>
            </a:r>
            <a:r>
              <a:rPr lang="en-US"/>
              <a:t>, the same </a:t>
            </a:r>
            <a:r>
              <a:rPr lang="en-US" b="1"/>
              <a:t>three-part collaboration model</a:t>
            </a:r>
            <a:r>
              <a:rPr lang="en-US"/>
              <a:t> always applies.</a:t>
            </a:r>
          </a:p>
          <a:p>
            <a:r>
              <a:rPr lang="en-US"/>
              <a:t>First, a </a:t>
            </a:r>
            <a:r>
              <a:rPr lang="en-US" b="1"/>
              <a:t>Canadian university and supervising professor</a:t>
            </a:r>
            <a:r>
              <a:rPr lang="en-US"/>
              <a:t>.</a:t>
            </a:r>
            <a:br>
              <a:rPr lang="en-US"/>
            </a:br>
            <a:r>
              <a:rPr lang="en-US"/>
              <a:t>Second, an </a:t>
            </a:r>
            <a:r>
              <a:rPr lang="en-US" b="1"/>
              <a:t>international university and supervising professor</a:t>
            </a:r>
            <a:r>
              <a:rPr lang="en-US"/>
              <a:t>.</a:t>
            </a:r>
            <a:br>
              <a:rPr lang="en-US"/>
            </a:br>
            <a:r>
              <a:rPr lang="en-US"/>
              <a:t>And third, the </a:t>
            </a:r>
            <a:r>
              <a:rPr lang="en-US" b="1"/>
              <a:t>student or postdoctoral intern</a:t>
            </a:r>
            <a:r>
              <a:rPr lang="en-US"/>
              <a:t> who is embedded within the research project.</a:t>
            </a:r>
          </a:p>
          <a:p>
            <a:r>
              <a:rPr lang="en-US"/>
              <a:t>These </a:t>
            </a:r>
            <a:r>
              <a:rPr lang="en-US" b="1"/>
              <a:t>three points of the triangle</a:t>
            </a:r>
            <a:r>
              <a:rPr lang="en-US"/>
              <a:t> form the foundation not only of the GRA, but of how Mitacs programs more broadly </a:t>
            </a:r>
            <a:r>
              <a:rPr lang="en-US" b="1"/>
              <a:t>enable international research collaboration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56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b="1"/>
              <a:t>Accelerate program</a:t>
            </a:r>
            <a:r>
              <a:rPr lang="en-US"/>
              <a:t> supports </a:t>
            </a:r>
            <a:r>
              <a:rPr lang="en-US" b="1"/>
              <a:t>academic–industry research collaboration</a:t>
            </a:r>
            <a:r>
              <a:rPr lang="en-US"/>
              <a:t>, and like GRA, it is </a:t>
            </a:r>
            <a:r>
              <a:rPr lang="en-US" b="1"/>
              <a:t>open year-round</a:t>
            </a:r>
            <a:r>
              <a:rPr lang="en-US"/>
              <a:t>.</a:t>
            </a:r>
          </a:p>
          <a:p>
            <a:r>
              <a:rPr lang="en-US"/>
              <a:t>Unlike GRA, Accelerate </a:t>
            </a:r>
            <a:r>
              <a:rPr lang="en-US" b="1"/>
              <a:t>does not operate through a university allocation system</a:t>
            </a:r>
            <a:r>
              <a:rPr lang="en-US"/>
              <a:t>—projects can proceed as long as </a:t>
            </a:r>
            <a:r>
              <a:rPr lang="en-US" b="1"/>
              <a:t>matching funding and program resources</a:t>
            </a:r>
            <a:r>
              <a:rPr lang="en-US"/>
              <a:t> are in place.</a:t>
            </a:r>
            <a:br>
              <a:rPr lang="en-US"/>
            </a:br>
            <a:r>
              <a:rPr lang="en-US"/>
              <a:t>Adjudication is driven primarily by the </a:t>
            </a:r>
            <a:r>
              <a:rPr lang="en-US" b="1"/>
              <a:t>strength and rigor of the research</a:t>
            </a:r>
            <a:r>
              <a:rPr lang="en-US"/>
              <a:t>.</a:t>
            </a:r>
          </a:p>
          <a:p>
            <a:r>
              <a:rPr lang="en-US"/>
              <a:t>The program is </a:t>
            </a:r>
            <a:r>
              <a:rPr lang="en-US" b="1"/>
              <a:t>open across all disciplines and sectors</a:t>
            </a:r>
            <a:r>
              <a:rPr lang="en-US"/>
              <a:t>, supporting </a:t>
            </a:r>
            <a:r>
              <a:rPr lang="en-US" b="1"/>
              <a:t>any size of company</a:t>
            </a:r>
            <a:r>
              <a:rPr lang="en-US"/>
              <a:t>, from startups to multinationals, and </a:t>
            </a:r>
            <a:r>
              <a:rPr lang="en-US" b="1"/>
              <a:t>all levels of interns</a:t>
            </a:r>
            <a:r>
              <a:rPr lang="en-US"/>
              <a:t>.</a:t>
            </a:r>
          </a:p>
          <a:p>
            <a:r>
              <a:rPr lang="en-US"/>
              <a:t>Funding again flows </a:t>
            </a:r>
            <a:r>
              <a:rPr lang="en-US" b="1"/>
              <a:t>to the intern</a:t>
            </a:r>
            <a:r>
              <a:rPr lang="en-US"/>
              <a:t>, through a </a:t>
            </a:r>
            <a:r>
              <a:rPr lang="en-US" b="1"/>
              <a:t>stipend and eligible research costs</a:t>
            </a:r>
            <a:r>
              <a:rPr lang="en-US"/>
              <a:t>, which may also include </a:t>
            </a:r>
            <a:r>
              <a:rPr lang="en-US" b="1"/>
              <a:t>mobility tied to the research project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43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Similar to the </a:t>
            </a:r>
            <a:r>
              <a:rPr lang="en-US" b="1"/>
              <a:t>Globalink Research Award</a:t>
            </a:r>
            <a:r>
              <a:rPr lang="en-US"/>
              <a:t>, the </a:t>
            </a:r>
            <a:r>
              <a:rPr lang="en-US" b="1"/>
              <a:t>Accelerate program</a:t>
            </a:r>
            <a:r>
              <a:rPr lang="en-US"/>
              <a:t> is built on the same </a:t>
            </a:r>
            <a:r>
              <a:rPr lang="en-US" b="1"/>
              <a:t>three-point collaboration model</a:t>
            </a:r>
            <a:r>
              <a:rPr lang="en-US"/>
              <a:t>.</a:t>
            </a:r>
          </a:p>
          <a:p>
            <a:r>
              <a:rPr lang="en-US"/>
              <a:t>Every Accelerate project must include:</a:t>
            </a:r>
            <a:br>
              <a:rPr lang="en-US"/>
            </a:br>
            <a:r>
              <a:rPr lang="en-US"/>
              <a:t>a </a:t>
            </a:r>
            <a:r>
              <a:rPr lang="en-US" b="1"/>
              <a:t>Canadian post-secondary institution and supervising professor</a:t>
            </a:r>
            <a:r>
              <a:rPr lang="en-US"/>
              <a:t>,</a:t>
            </a:r>
            <a:br>
              <a:rPr lang="en-US"/>
            </a:br>
            <a:r>
              <a:rPr lang="en-US"/>
              <a:t>a </a:t>
            </a:r>
            <a:r>
              <a:rPr lang="en-US" b="1"/>
              <a:t>Canadian-registered intern</a:t>
            </a:r>
            <a:r>
              <a:rPr lang="en-US"/>
              <a:t>—which may include international students registered at a Canadian institution, across short- or long-term placements—</a:t>
            </a:r>
            <a:br>
              <a:rPr lang="en-US"/>
            </a:br>
            <a:r>
              <a:rPr lang="en-US"/>
              <a:t>and a </a:t>
            </a:r>
            <a:r>
              <a:rPr lang="en-US" b="1"/>
              <a:t>Canadian partner organization</a:t>
            </a:r>
            <a:r>
              <a:rPr lang="en-US"/>
              <a:t>, such as a company, not-for-profit, municipality, or hospital.</a:t>
            </a:r>
          </a:p>
          <a:p>
            <a:r>
              <a:rPr lang="en-US"/>
              <a:t>These </a:t>
            </a:r>
            <a:r>
              <a:rPr lang="en-US" b="1"/>
              <a:t>three elements form the foundation</a:t>
            </a:r>
            <a:r>
              <a:rPr lang="en-US"/>
              <a:t> of Accelerate and ensure that research is both </a:t>
            </a:r>
            <a:r>
              <a:rPr lang="en-US" b="1"/>
              <a:t>academically rigorous and directly connected to real-world application and impact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32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</a:t>
            </a:r>
            <a:r>
              <a:rPr lang="en-US" b="1"/>
              <a:t>international entities</a:t>
            </a:r>
            <a:r>
              <a:rPr lang="en-US"/>
              <a:t> are added to an Accelerate project, the same </a:t>
            </a:r>
            <a:r>
              <a:rPr lang="en-US" b="1"/>
              <a:t>core Canadian triangle</a:t>
            </a:r>
            <a:r>
              <a:rPr lang="en-US"/>
              <a:t> must always remain in place.</a:t>
            </a:r>
          </a:p>
          <a:p>
            <a:r>
              <a:rPr lang="en-US"/>
              <a:t>If an </a:t>
            </a:r>
            <a:r>
              <a:rPr lang="en-US" b="1"/>
              <a:t>international academic partner</a:t>
            </a:r>
            <a:r>
              <a:rPr lang="en-US"/>
              <a:t> is included, they complement the collaboration but do not replace the required </a:t>
            </a:r>
            <a:r>
              <a:rPr lang="en-US" b="1"/>
              <a:t>Canadian institution, intern, and partner organization</a:t>
            </a:r>
            <a:r>
              <a:rPr lang="en-US"/>
              <a:t>.</a:t>
            </a:r>
            <a:br>
              <a:rPr lang="en-US"/>
            </a:br>
            <a:r>
              <a:rPr lang="en-US"/>
              <a:t>Similarly, when adding an </a:t>
            </a:r>
            <a:r>
              <a:rPr lang="en-US" b="1"/>
              <a:t>international private entity</a:t>
            </a:r>
            <a:r>
              <a:rPr lang="en-US"/>
              <a:t>—whether for-profit or not-for-profit—the </a:t>
            </a:r>
            <a:r>
              <a:rPr lang="en-US" b="1"/>
              <a:t>three Canadian components</a:t>
            </a:r>
            <a:r>
              <a:rPr lang="en-US"/>
              <a:t> must still be present.</a:t>
            </a:r>
          </a:p>
          <a:p>
            <a:r>
              <a:rPr lang="en-US"/>
              <a:t>Across all configurations, funding is always </a:t>
            </a:r>
            <a:r>
              <a:rPr lang="en-US" b="1"/>
              <a:t>anchored in a defined research project</a:t>
            </a:r>
            <a:r>
              <a:rPr lang="en-US"/>
              <a:t>, and both the </a:t>
            </a:r>
            <a:r>
              <a:rPr lang="en-US" b="1"/>
              <a:t>intern stipend and mobility</a:t>
            </a:r>
            <a:r>
              <a:rPr lang="en-US"/>
              <a:t> are directly tied to the </a:t>
            </a:r>
            <a:r>
              <a:rPr lang="en-US" b="1"/>
              <a:t>methodology, activities, and outcomes</a:t>
            </a:r>
            <a:r>
              <a:rPr lang="en-US"/>
              <a:t> described in the application.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66E97-610A-804D-9F3C-FF4C3C69B2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2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efaul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3287" y="1969996"/>
            <a:ext cx="5622714" cy="18579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tx1"/>
                </a:solidFill>
                <a:latin typeface="Questa Slab" panose="02000000000000000000" pitchFamily="2" charset="77"/>
                <a:ea typeface="Roboto Slab" pitchFamily="2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3287" y="4113243"/>
            <a:ext cx="5622714" cy="823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000000"/>
                </a:solidFill>
                <a:latin typeface="Questa Sans" panose="02000000000000000000" pitchFamily="2" charset="77"/>
                <a:ea typeface="Roboto Light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43A5A6-4C20-56DC-F8A4-260327FDD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4440" y="366008"/>
            <a:ext cx="1465002" cy="249150"/>
          </a:xfrm>
          <a:prstGeom prst="rect">
            <a:avLst/>
          </a:prstGeom>
        </p:spPr>
      </p:pic>
      <p:pic>
        <p:nvPicPr>
          <p:cNvPr id="5" name="Picture 4" descr="A collage of women working on a machine&#10;&#10;AI-generated content may be incorrect.">
            <a:extLst>
              <a:ext uri="{FF2B5EF4-FFF2-40B4-BE49-F238E27FC236}">
                <a16:creationId xmlns:a16="http://schemas.microsoft.com/office/drawing/2014/main" id="{28A0CE36-BC4F-58CE-C6DE-23C51AD7A3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8306" y="1104795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41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5648E-60F6-E42F-0C2E-D709D589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360000"/>
            <a:ext cx="10515600" cy="75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86CD2-18D7-BB2D-9687-8848A62E9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000" y="1263720"/>
            <a:ext cx="5157787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B9417-D6A6-0056-F693-5BC4601F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000" y="2235352"/>
            <a:ext cx="5169575" cy="39543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084D2-9035-0F6F-CDFF-02484D851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0412" y="1263720"/>
            <a:ext cx="5183188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78C200-7907-31CD-FDE0-BE1B02292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0354" y="2235352"/>
            <a:ext cx="5195034" cy="39543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819BCC-A79C-D416-B2DA-1BBDB64F67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4CE68E8-0DB5-CA8D-83F5-6663135AB3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9A187-B83C-114E-BB11-73BE9B1B3BF5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0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089BB-875F-CEBA-7CC2-8692D76DCF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8C4C-7478-73D2-68BC-DF1E3FFC87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9A187-B83C-114E-BB11-73BE9B1B3BF5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63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E9E4-8B0A-8679-70B7-552E023C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468000"/>
            <a:ext cx="3932237" cy="1073426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F2D8B-8098-735C-C52D-3517300FD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86D21-0483-DBDC-3162-EC074E26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69774"/>
            <a:ext cx="3932237" cy="4199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E393A6-36CE-6859-1F64-6DCA13F42D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27FC5E-F1AA-33E6-490E-12DDE596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9A187-B83C-114E-BB11-73BE9B1B3BF5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88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AFD79-2BE5-D95C-710D-136A51323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0AA81-BEC2-C140-062A-8EC2E4D9F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9DE2C-2232-3B65-E23D-595688D42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98B95B-B33D-D5E1-3294-ED2908BBC2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E5747D-30D6-EA2E-2380-35E6D1FEEF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9A187-B83C-114E-BB11-73BE9B1B3BF5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5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7EE4BE-743C-6489-EA7B-1186CF8315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85075" y="0"/>
            <a:ext cx="4076700" cy="5435600"/>
          </a:xfrm>
          <a:prstGeom prst="round2SameRect">
            <a:avLst>
              <a:gd name="adj1" fmla="val 0"/>
              <a:gd name="adj2" fmla="val 6452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78670B1-9BAA-47E9-E097-ACF6D413C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623" y="2836655"/>
            <a:ext cx="4904983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en-US"/>
              <a:t>Section Title</a:t>
            </a:r>
            <a:endParaRPr lang="en-CA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0C4A01-AEAD-7E72-B0B7-32CB6B98F2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6825" y="3500351"/>
            <a:ext cx="3194050" cy="177323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2581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 with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E1CD-B591-89EF-4D35-F4E6EA05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360000"/>
            <a:ext cx="10515600" cy="75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7550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8670B1-9BAA-47E9-E097-ACF6D413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60" y="360000"/>
            <a:ext cx="7500480" cy="756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7EE4BE-743C-6489-EA7B-1186CF8315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6441" y="1828800"/>
            <a:ext cx="8599118" cy="4064696"/>
          </a:xfrm>
          <a:prstGeom prst="round2SameRect">
            <a:avLst>
              <a:gd name="adj1" fmla="val 0"/>
              <a:gd name="adj2" fmla="val 6452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C91A6A2-20C5-F920-9051-E7DEF59548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7634" y="6376347"/>
            <a:ext cx="1465444" cy="2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7EE4BE-743C-6489-EA7B-1186CF8315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8723" y="0"/>
            <a:ext cx="5736964" cy="3156559"/>
          </a:xfrm>
          <a:prstGeom prst="round2SameRect">
            <a:avLst>
              <a:gd name="adj1" fmla="val 0"/>
              <a:gd name="adj2" fmla="val 6452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78670B1-9BAA-47E9-E097-ACF6D413C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728" y="2928668"/>
            <a:ext cx="5199343" cy="455782"/>
          </a:xfrm>
          <a:prstGeom prst="roundRect">
            <a:avLst>
              <a:gd name="adj" fmla="val 23427"/>
            </a:avLst>
          </a:prstGeom>
          <a:solidFill>
            <a:schemeClr val="bg1"/>
          </a:solidFill>
        </p:spPr>
        <p:txBody>
          <a:bodyPr tIns="72000" bIns="72000">
            <a:spAutoFit/>
          </a:bodyPr>
          <a:lstStyle>
            <a:lvl1pPr>
              <a:defRPr sz="1800" b="1"/>
            </a:lvl1pPr>
          </a:lstStyle>
          <a:p>
            <a:r>
              <a:rPr lang="en-US"/>
              <a:t>Story Title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0489-EC17-ACF2-1AAB-69FB89D76C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9738" y="795338"/>
            <a:ext cx="4813300" cy="5441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000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86E0F2-153A-B7F9-05F2-448AED719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675" y="3770313"/>
            <a:ext cx="5624513" cy="1665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Quote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C1F5E8D-AEB9-FB83-A5AA-889D8F9863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5" y="5718132"/>
            <a:ext cx="5624513" cy="3319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  <a:latin typeface="+mn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– Attribution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4E2C88-94E3-DFB3-815A-3F89AFBE1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9499" y="64115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979A187-B83C-114E-BB11-73BE9B1B3BF5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E8CB4-1C96-6646-EAF3-20E52B19FBEB}"/>
              </a:ext>
            </a:extLst>
          </p:cNvPr>
          <p:cNvSpPr txBox="1"/>
          <p:nvPr userDrawn="1"/>
        </p:nvSpPr>
        <p:spPr>
          <a:xfrm>
            <a:off x="9595262" y="0"/>
            <a:ext cx="2007776" cy="469075"/>
          </a:xfrm>
          <a:prstGeom prst="round2SameRect">
            <a:avLst>
              <a:gd name="adj1" fmla="val 0"/>
              <a:gd name="adj2" fmla="val 30380"/>
            </a:avLst>
          </a:prstGeom>
          <a:solidFill>
            <a:schemeClr val="tx1"/>
          </a:solidFill>
        </p:spPr>
        <p:txBody>
          <a:bodyPr wrap="square" bIns="72000" rtlCol="0" anchor="b" anchorCtr="0">
            <a:noAutofit/>
          </a:bodyPr>
          <a:lstStyle/>
          <a:p>
            <a:r>
              <a:rPr lang="en-US" sz="1400">
                <a:solidFill>
                  <a:schemeClr val="bg1"/>
                </a:solidFill>
                <a:latin typeface="+mj-lt"/>
              </a:rPr>
              <a:t>Mitacs Impact Stories</a:t>
            </a:r>
          </a:p>
        </p:txBody>
      </p:sp>
    </p:spTree>
    <p:extLst>
      <p:ext uri="{BB962C8B-B14F-4D97-AF65-F5344CB8AC3E}">
        <p14:creationId xmlns:p14="http://schemas.microsoft.com/office/powerpoint/2010/main" val="239037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9880CF-9712-0B86-7B1C-9D142A5B77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79863" y="3782302"/>
            <a:ext cx="3437613" cy="2803687"/>
          </a:xfrm>
          <a:custGeom>
            <a:avLst/>
            <a:gdLst>
              <a:gd name="csX0" fmla="*/ 1230305 w 3437613"/>
              <a:gd name="csY0" fmla="*/ 738 h 2803687"/>
              <a:gd name="csX1" fmla="*/ 1325580 w 3437613"/>
              <a:gd name="csY1" fmla="*/ 11433 h 2803687"/>
              <a:gd name="csX2" fmla="*/ 3255560 w 3437613"/>
              <a:gd name="csY2" fmla="*/ 604566 h 2803687"/>
              <a:gd name="csX3" fmla="*/ 3437613 w 3437613"/>
              <a:gd name="csY3" fmla="*/ 850842 h 2803687"/>
              <a:gd name="csX4" fmla="*/ 3437613 w 3437613"/>
              <a:gd name="csY4" fmla="*/ 2546023 h 2803687"/>
              <a:gd name="csX5" fmla="*/ 3179755 w 3437613"/>
              <a:gd name="csY5" fmla="*/ 2803687 h 2803687"/>
              <a:gd name="csX6" fmla="*/ 193598 w 3437613"/>
              <a:gd name="csY6" fmla="*/ 2803687 h 2803687"/>
              <a:gd name="csX7" fmla="*/ 15220 w 3437613"/>
              <a:gd name="csY7" fmla="*/ 2535775 h 2803687"/>
              <a:gd name="csX8" fmla="*/ 1011941 w 3437613"/>
              <a:gd name="csY8" fmla="*/ 158160 h 2803687"/>
              <a:gd name="csX9" fmla="*/ 1230305 w 3437613"/>
              <a:gd name="csY9" fmla="*/ 738 h 28036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3437613" h="2803687">
                <a:moveTo>
                  <a:pt x="1230305" y="738"/>
                </a:moveTo>
                <a:cubicBezTo>
                  <a:pt x="1261648" y="-1643"/>
                  <a:pt x="1293892" y="1695"/>
                  <a:pt x="1325580" y="11433"/>
                </a:cubicBezTo>
                <a:lnTo>
                  <a:pt x="3255560" y="604566"/>
                </a:lnTo>
                <a:cubicBezTo>
                  <a:pt x="3363766" y="637822"/>
                  <a:pt x="3437613" y="737720"/>
                  <a:pt x="3437613" y="850842"/>
                </a:cubicBezTo>
                <a:lnTo>
                  <a:pt x="3437613" y="2546023"/>
                </a:lnTo>
                <a:cubicBezTo>
                  <a:pt x="3437613" y="2688328"/>
                  <a:pt x="3322164" y="2803687"/>
                  <a:pt x="3179755" y="2803687"/>
                </a:cubicBezTo>
                <a:lnTo>
                  <a:pt x="193598" y="2803687"/>
                </a:lnTo>
                <a:cubicBezTo>
                  <a:pt x="55439" y="2803687"/>
                  <a:pt x="-38159" y="2663112"/>
                  <a:pt x="15220" y="2535775"/>
                </a:cubicBezTo>
                <a:lnTo>
                  <a:pt x="1011941" y="158160"/>
                </a:lnTo>
                <a:cubicBezTo>
                  <a:pt x="1050366" y="66495"/>
                  <a:pt x="1136277" y="7882"/>
                  <a:pt x="1230305" y="73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8449D-EA30-E045-173A-8C889A92BD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9528" y="830317"/>
            <a:ext cx="3860983" cy="5754632"/>
          </a:xfrm>
          <a:custGeom>
            <a:avLst/>
            <a:gdLst>
              <a:gd name="csX0" fmla="*/ 902240 w 3860983"/>
              <a:gd name="csY0" fmla="*/ 822 h 5754632"/>
              <a:gd name="csX1" fmla="*/ 963723 w 3860983"/>
              <a:gd name="csY1" fmla="*/ 12799 h 5754632"/>
              <a:gd name="csX2" fmla="*/ 3669262 w 3860983"/>
              <a:gd name="csY2" fmla="*/ 865504 h 5754632"/>
              <a:gd name="csX3" fmla="*/ 3839638 w 3860983"/>
              <a:gd name="csY3" fmla="*/ 1232735 h 5754632"/>
              <a:gd name="csX4" fmla="*/ 2018185 w 3860983"/>
              <a:gd name="csY4" fmla="*/ 5586942 h 5754632"/>
              <a:gd name="csX5" fmla="*/ 1845584 w 3860983"/>
              <a:gd name="csY5" fmla="*/ 5743236 h 5754632"/>
              <a:gd name="csX6" fmla="*/ 1769274 w 3860983"/>
              <a:gd name="csY6" fmla="*/ 5754632 h 5754632"/>
              <a:gd name="csX7" fmla="*/ 268778 w 3860983"/>
              <a:gd name="csY7" fmla="*/ 5754632 h 5754632"/>
              <a:gd name="csX8" fmla="*/ 214429 w 3860983"/>
              <a:gd name="csY8" fmla="*/ 5748731 h 5754632"/>
              <a:gd name="csX9" fmla="*/ 1884 w 3860983"/>
              <a:gd name="csY9" fmla="*/ 5449338 h 5754632"/>
              <a:gd name="csX10" fmla="*/ 609376 w 3860983"/>
              <a:gd name="csY10" fmla="*/ 242429 h 5754632"/>
              <a:gd name="csX11" fmla="*/ 902240 w 3860983"/>
              <a:gd name="csY11" fmla="*/ 822 h 57546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860983" h="5754632">
                <a:moveTo>
                  <a:pt x="902240" y="822"/>
                </a:moveTo>
                <a:cubicBezTo>
                  <a:pt x="922632" y="2413"/>
                  <a:pt x="943228" y="6340"/>
                  <a:pt x="963723" y="12799"/>
                </a:cubicBezTo>
                <a:lnTo>
                  <a:pt x="3669262" y="865504"/>
                </a:lnTo>
                <a:cubicBezTo>
                  <a:pt x="3822951" y="913947"/>
                  <a:pt x="3901856" y="1084010"/>
                  <a:pt x="3839638" y="1232735"/>
                </a:cubicBezTo>
                <a:lnTo>
                  <a:pt x="2018185" y="5586942"/>
                </a:lnTo>
                <a:cubicBezTo>
                  <a:pt x="1986209" y="5663379"/>
                  <a:pt x="1922182" y="5719802"/>
                  <a:pt x="1845584" y="5743236"/>
                </a:cubicBezTo>
                <a:lnTo>
                  <a:pt x="1769274" y="5754632"/>
                </a:lnTo>
                <a:lnTo>
                  <a:pt x="268778" y="5754632"/>
                </a:lnTo>
                <a:lnTo>
                  <a:pt x="214429" y="5748731"/>
                </a:lnTo>
                <a:cubicBezTo>
                  <a:pt x="80568" y="5719133"/>
                  <a:pt x="-14741" y="5591837"/>
                  <a:pt x="1884" y="5449338"/>
                </a:cubicBezTo>
                <a:lnTo>
                  <a:pt x="609376" y="242429"/>
                </a:lnTo>
                <a:cubicBezTo>
                  <a:pt x="626817" y="92939"/>
                  <a:pt x="759501" y="-10318"/>
                  <a:pt x="902240" y="82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C1B1659-A016-EB91-8F05-A22630A692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69292" y="1555750"/>
            <a:ext cx="2246543" cy="2693441"/>
          </a:xfrm>
          <a:custGeom>
            <a:avLst/>
            <a:gdLst>
              <a:gd name="csX0" fmla="*/ 1986814 w 2246543"/>
              <a:gd name="csY0" fmla="*/ 6 h 2693441"/>
              <a:gd name="csX1" fmla="*/ 2246543 w 2246543"/>
              <a:gd name="csY1" fmla="*/ 258150 h 2693441"/>
              <a:gd name="csX2" fmla="*/ 2246543 w 2246543"/>
              <a:gd name="csY2" fmla="*/ 2435117 h 2693441"/>
              <a:gd name="csX3" fmla="*/ 1912406 w 2246543"/>
              <a:gd name="csY3" fmla="*/ 2681778 h 2693441"/>
              <a:gd name="csX4" fmla="*/ 91007 w 2246543"/>
              <a:gd name="csY4" fmla="*/ 2119238 h 2693441"/>
              <a:gd name="csX5" fmla="*/ 9617 w 2246543"/>
              <a:gd name="csY5" fmla="*/ 1947126 h 2693441"/>
              <a:gd name="csX6" fmla="*/ 735799 w 2246543"/>
              <a:gd name="csY6" fmla="*/ 167287 h 2693441"/>
              <a:gd name="csX7" fmla="*/ 972984 w 2246543"/>
              <a:gd name="csY7" fmla="*/ 6705 h 26934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246543" h="2693441">
                <a:moveTo>
                  <a:pt x="1986814" y="6"/>
                </a:moveTo>
                <a:cubicBezTo>
                  <a:pt x="2129978" y="-940"/>
                  <a:pt x="2246543" y="114911"/>
                  <a:pt x="2246543" y="258150"/>
                </a:cubicBezTo>
                <a:lnTo>
                  <a:pt x="2246543" y="2435117"/>
                </a:lnTo>
                <a:cubicBezTo>
                  <a:pt x="2246543" y="2608904"/>
                  <a:pt x="2078381" y="2733042"/>
                  <a:pt x="1912406" y="2681778"/>
                </a:cubicBezTo>
                <a:lnTo>
                  <a:pt x="91007" y="2119238"/>
                </a:lnTo>
                <a:cubicBezTo>
                  <a:pt x="18643" y="2096886"/>
                  <a:pt x="-19004" y="2017276"/>
                  <a:pt x="9617" y="1947126"/>
                </a:cubicBezTo>
                <a:lnTo>
                  <a:pt x="735799" y="167287"/>
                </a:lnTo>
                <a:cubicBezTo>
                  <a:pt x="775187" y="70746"/>
                  <a:pt x="868759" y="7393"/>
                  <a:pt x="972984" y="670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3287" y="1969996"/>
            <a:ext cx="5622714" cy="18579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tx1"/>
                </a:solidFill>
                <a:latin typeface="Questa Slab" panose="02000000000000000000" pitchFamily="2" charset="77"/>
                <a:ea typeface="Roboto Slab" pitchFamily="2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3287" y="4113243"/>
            <a:ext cx="5622714" cy="823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000000"/>
                </a:solidFill>
                <a:latin typeface="Questa Sans" panose="02000000000000000000" pitchFamily="2" charset="77"/>
                <a:ea typeface="Roboto Light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43A5A6-4C20-56DC-F8A4-260327FDD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4440" y="366008"/>
            <a:ext cx="1465002" cy="24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29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3114-056A-C5A0-31DE-9447C491A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359999"/>
            <a:ext cx="2062345" cy="75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AEDBB-93AC-E7D0-9183-AA2A6166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567559"/>
            <a:ext cx="8001000" cy="56094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D4932-25E5-F8AB-CC7E-4F33B39E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6A718-5CC4-E325-C609-506301EF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Questa Sans" panose="02000000000000000000" pitchFamily="2" charset="77"/>
              </a:defRPr>
            </a:lvl1pPr>
          </a:lstStyle>
          <a:p>
            <a:fld id="{4979A187-B83C-114E-BB11-73BE9B1B3BF5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25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29" userDrawn="1">
          <p15:clr>
            <a:srgbClr val="FBAE40"/>
          </p15:clr>
        </p15:guide>
        <p15:guide id="4" orient="horz" pos="709" userDrawn="1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Image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13FC9-6443-AA0E-5613-6729AA48B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99" y="359999"/>
            <a:ext cx="6374557" cy="756000"/>
          </a:xfrm>
          <a:prstGeom prst="rect">
            <a:avLst/>
          </a:prstGeom>
        </p:spPr>
        <p:txBody>
          <a:bodyPr anchor="ctr" anchorCtr="0"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D341-7DD3-822E-8962-6CEDD1EC6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50428"/>
            <a:ext cx="5950994" cy="40236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615CE-984B-C87E-2BF2-5D12A0D2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E3B52-3F87-D4CE-3614-F3C58E116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A187-B83C-114E-BB11-73BE9B1B3BF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04E94A-57E1-D027-7A34-1320484002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75538" y="0"/>
            <a:ext cx="4595812" cy="6315075"/>
          </a:xfrm>
          <a:prstGeom prst="round2SameRect">
            <a:avLst>
              <a:gd name="adj1" fmla="val 109"/>
              <a:gd name="adj2" fmla="val 4407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5981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image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13FC9-6443-AA0E-5613-6729AA48B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278" y="359999"/>
            <a:ext cx="6721344" cy="756000"/>
          </a:xfrm>
          <a:prstGeom prst="rect">
            <a:avLst/>
          </a:prstGeom>
        </p:spPr>
        <p:txBody>
          <a:bodyPr anchor="ctr" anchorCtr="0"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D341-7DD3-822E-8962-6CEDD1EC6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8278" y="1258957"/>
            <a:ext cx="6721344" cy="4215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615CE-984B-C87E-2BF2-5D12A0D2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E3B52-3F87-D4CE-3614-F3C58E116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A187-B83C-114E-BB11-73BE9B1B3BF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04E94A-57E1-D027-7A34-1320484002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182" y="0"/>
            <a:ext cx="4595812" cy="6315075"/>
          </a:xfrm>
          <a:prstGeom prst="round2SameRect">
            <a:avLst>
              <a:gd name="adj1" fmla="val 109"/>
              <a:gd name="adj2" fmla="val 4407"/>
            </a:avLst>
          </a:pr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194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with slim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5B0FBDA-98ED-BA7B-5406-316B2B4D6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360000"/>
            <a:ext cx="2143092" cy="5816963"/>
          </a:xfrm>
          <a:custGeom>
            <a:avLst/>
            <a:gdLst>
              <a:gd name="csX0" fmla="*/ 0 w 2143092"/>
              <a:gd name="csY0" fmla="*/ 0 h 5816963"/>
              <a:gd name="csX1" fmla="*/ 2143092 w 2143092"/>
              <a:gd name="csY1" fmla="*/ 0 h 5816963"/>
              <a:gd name="csX2" fmla="*/ 2143092 w 2143092"/>
              <a:gd name="csY2" fmla="*/ 5561833 h 5816963"/>
              <a:gd name="csX3" fmla="*/ 1888719 w 2143092"/>
              <a:gd name="csY3" fmla="*/ 5816963 h 5816963"/>
              <a:gd name="csX4" fmla="*/ 0 w 2143092"/>
              <a:gd name="csY4" fmla="*/ 5816963 h 58169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43092" h="5816963">
                <a:moveTo>
                  <a:pt x="0" y="0"/>
                </a:moveTo>
                <a:lnTo>
                  <a:pt x="2143092" y="0"/>
                </a:lnTo>
                <a:lnTo>
                  <a:pt x="2143092" y="5561833"/>
                </a:lnTo>
                <a:cubicBezTo>
                  <a:pt x="2143092" y="5702735"/>
                  <a:pt x="2029203" y="5816963"/>
                  <a:pt x="1888719" y="5816963"/>
                </a:cubicBezTo>
                <a:lnTo>
                  <a:pt x="0" y="58169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23114-056A-C5A0-31DE-9447C491A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34" y="360000"/>
            <a:ext cx="8898466" cy="75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AEDBB-93AC-E7D0-9183-AA2A6166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4" y="1288752"/>
            <a:ext cx="8898466" cy="48882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D4932-25E5-F8AB-CC7E-4F33B39E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6A718-5CC4-E325-C609-506301EF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Questa Sans" panose="02000000000000000000" pitchFamily="2" charset="77"/>
              </a:defRPr>
            </a:lvl1pPr>
          </a:lstStyle>
          <a:p>
            <a:fld id="{4979A187-B83C-114E-BB11-73BE9B1B3BF5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with slim image r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327D33E-BC4E-2A3B-0DAD-1FCFE7476B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48908" y="360000"/>
            <a:ext cx="2143092" cy="5816963"/>
          </a:xfrm>
          <a:custGeom>
            <a:avLst/>
            <a:gdLst>
              <a:gd name="csX0" fmla="*/ 0 w 2143092"/>
              <a:gd name="csY0" fmla="*/ 0 h 5816963"/>
              <a:gd name="csX1" fmla="*/ 2143092 w 2143092"/>
              <a:gd name="csY1" fmla="*/ 0 h 5816963"/>
              <a:gd name="csX2" fmla="*/ 2143092 w 2143092"/>
              <a:gd name="csY2" fmla="*/ 5816963 h 5816963"/>
              <a:gd name="csX3" fmla="*/ 254373 w 2143092"/>
              <a:gd name="csY3" fmla="*/ 5816963 h 5816963"/>
              <a:gd name="csX4" fmla="*/ 0 w 2143092"/>
              <a:gd name="csY4" fmla="*/ 5561833 h 58169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43092" h="5816963">
                <a:moveTo>
                  <a:pt x="0" y="0"/>
                </a:moveTo>
                <a:lnTo>
                  <a:pt x="2143092" y="0"/>
                </a:lnTo>
                <a:lnTo>
                  <a:pt x="2143092" y="5816963"/>
                </a:lnTo>
                <a:lnTo>
                  <a:pt x="254373" y="5816963"/>
                </a:lnTo>
                <a:cubicBezTo>
                  <a:pt x="113887" y="5816963"/>
                  <a:pt x="0" y="5702735"/>
                  <a:pt x="0" y="55618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23114-056A-C5A0-31DE-9447C491A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360000"/>
            <a:ext cx="8898466" cy="75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AEDBB-93AC-E7D0-9183-AA2A6166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999" y="1288752"/>
            <a:ext cx="8898466" cy="48882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D4932-25E5-F8AB-CC7E-4F33B39E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6A718-5CC4-E325-C609-506301EF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Questa Sans" panose="02000000000000000000" pitchFamily="2" charset="77"/>
              </a:defRPr>
            </a:lvl1pPr>
          </a:lstStyle>
          <a:p>
            <a:fld id="{4979A187-B83C-114E-BB11-73BE9B1B3BF5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04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73CA-C42D-03CB-4036-5A8B8901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360000"/>
            <a:ext cx="10515600" cy="75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16C3-03CA-A67E-A0D7-F3DF5465FB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4572A-B994-7431-0DCB-417B85131C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9A187-B83C-114E-BB11-73BE9B1B3BF5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CD9D8-B2B6-667F-E79F-51C8781E07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8675" y="1262063"/>
            <a:ext cx="10515600" cy="4703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990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A3A5A-FB57-93B3-53B9-CECFB155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360000"/>
            <a:ext cx="10515600" cy="75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94A3C-8426-5727-7F04-B72552253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000" y="1338470"/>
            <a:ext cx="5181600" cy="48384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B0DAD-D007-C240-930A-8EDF98EA1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8470"/>
            <a:ext cx="5181600" cy="48384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9FF93-C29C-2F01-3119-C99570660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94E93-E62C-02D0-DEB1-C09DCC30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A187-B83C-114E-BB11-73BE9B1B3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1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1E1B18-B0B4-8693-58D1-C1F4A031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360000"/>
            <a:ext cx="10515600" cy="75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53637-94E0-966A-B857-3576FC7F3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0870"/>
            <a:ext cx="10515600" cy="4686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AF892-0014-C345-A462-F2776646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15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B7D08-D8C9-243A-AC54-B79872A63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9499" y="64115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979A187-B83C-114E-BB11-73BE9B1B3BF5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DADB2AC-686F-FEE7-6537-36268082873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2941" y="6474464"/>
            <a:ext cx="1465444" cy="2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0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4130" r:id="rId2"/>
    <p:sldLayoutId id="2147484113" r:id="rId3"/>
    <p:sldLayoutId id="2147484114" r:id="rId4"/>
    <p:sldLayoutId id="2147484123" r:id="rId5"/>
    <p:sldLayoutId id="2147484127" r:id="rId6"/>
    <p:sldLayoutId id="2147484129" r:id="rId7"/>
    <p:sldLayoutId id="2147484117" r:id="rId8"/>
    <p:sldLayoutId id="2147484115" r:id="rId9"/>
    <p:sldLayoutId id="2147484116" r:id="rId10"/>
    <p:sldLayoutId id="2147484118" r:id="rId11"/>
    <p:sldLayoutId id="2147484119" r:id="rId12"/>
    <p:sldLayoutId id="2147484120" r:id="rId13"/>
    <p:sldLayoutId id="2147484124" r:id="rId14"/>
    <p:sldLayoutId id="2147484128" r:id="rId15"/>
    <p:sldLayoutId id="2147484126" r:id="rId16"/>
    <p:sldLayoutId id="21474841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Questa Slab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0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sv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0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sv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0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sv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31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33.svg"/><Relationship Id="rId4" Type="http://schemas.openxmlformats.org/officeDocument/2006/relationships/image" Target="../media/image29.sv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9469B5-B7AE-939A-FA78-28137BE33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Using Mitacs Programs to Strengthen Global Partnerships and Success</a:t>
            </a:r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0B6095A-31B0-B9D6-87B6-1F7259C166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Leveraging Programs for Horizon Europe</a:t>
            </a: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4B7771F9-FBCF-38A0-C262-27B5DF83AF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C3E4FFB-80B8-E6A2-3750-BCD1647D8B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1FD654B-2CD6-76C8-B092-0BBEFC44C6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838183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20783" y="2003561"/>
            <a:ext cx="3376328" cy="1667879"/>
            <a:chOff x="0" y="0"/>
            <a:chExt cx="6752656" cy="333575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07187" cy="491304"/>
              <a:chOff x="0" y="0"/>
              <a:chExt cx="812800" cy="44018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440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40187">
                    <a:moveTo>
                      <a:pt x="609600" y="0"/>
                    </a:moveTo>
                    <a:cubicBezTo>
                      <a:pt x="721824" y="0"/>
                      <a:pt x="812800" y="98539"/>
                      <a:pt x="812800" y="220093"/>
                    </a:cubicBezTo>
                    <a:cubicBezTo>
                      <a:pt x="812800" y="341648"/>
                      <a:pt x="721824" y="440187"/>
                      <a:pt x="609600" y="440187"/>
                    </a:cubicBezTo>
                    <a:lnTo>
                      <a:pt x="203200" y="440187"/>
                    </a:lnTo>
                    <a:cubicBezTo>
                      <a:pt x="90976" y="440187"/>
                      <a:pt x="0" y="341648"/>
                      <a:pt x="0" y="220093"/>
                    </a:cubicBezTo>
                    <a:cubicBezTo>
                      <a:pt x="0" y="9853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812800" cy="46876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493"/>
                  </a:lnSpc>
                </a:pPr>
                <a:r>
                  <a:rPr lang="en-US" sz="1066" b="1">
                    <a:solidFill>
                      <a:srgbClr val="F8F8FA"/>
                    </a:solidFill>
                    <a:latin typeface="TT Hoves Bold"/>
                    <a:ea typeface="TT Hoves Bold"/>
                    <a:cs typeface="TT Hoves Bold"/>
                    <a:sym typeface="TT Hoves Bold"/>
                  </a:rPr>
                  <a:t>02</a:t>
                </a: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26266" y="74888"/>
              <a:ext cx="5526388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19"/>
                </a:lnSpc>
              </a:pPr>
              <a:r>
                <a:rPr lang="en-US" sz="1199" b="1">
                  <a:solidFill>
                    <a:srgbClr val="001C6C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Canadian Private Entity </a:t>
              </a:r>
            </a:p>
            <a:p>
              <a:pPr>
                <a:lnSpc>
                  <a:spcPts val="1319"/>
                </a:lnSpc>
              </a:pPr>
              <a:r>
                <a:rPr lang="en-US" sz="1199" b="1" i="1">
                  <a:solidFill>
                    <a:srgbClr val="001C6C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(required)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6266" y="666692"/>
              <a:ext cx="5526390" cy="2669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30304" lvl="1" indent="-115152">
                <a:lnSpc>
                  <a:spcPts val="1493"/>
                </a:lnSpc>
                <a:buFont typeface="Arial"/>
                <a:buChar char="•"/>
              </a:pPr>
              <a:endParaRPr lang="en-US" sz="1066">
                <a:solidFill>
                  <a:srgbClr val="001C6C"/>
                </a:solidFill>
                <a:latin typeface="TT Hoves"/>
                <a:ea typeface="TT Hoves"/>
                <a:cs typeface="TT Hoves"/>
                <a:sym typeface="TT Hoves"/>
              </a:endParaRPr>
            </a:p>
            <a:p>
              <a:pPr marL="230304" lvl="1" indent="-115152">
                <a:lnSpc>
                  <a:spcPts val="1493"/>
                </a:lnSpc>
                <a:buFont typeface="Arial"/>
                <a:buChar char="•"/>
              </a:pPr>
              <a:r>
                <a:rPr lang="en-US" sz="1066">
                  <a:solidFill>
                    <a:srgbClr val="001C6C"/>
                  </a:solidFill>
                  <a:latin typeface="TT Hoves"/>
                  <a:ea typeface="TT Hoves"/>
                  <a:cs typeface="TT Hoves"/>
                  <a:sym typeface="TT Hoves"/>
                </a:rPr>
                <a:t>Contributes up to 50% of award value ($7,500 - $10,000 CAD per 4-6 months)</a:t>
              </a:r>
            </a:p>
            <a:p>
              <a:pPr marL="230304" lvl="1" indent="-115152">
                <a:lnSpc>
                  <a:spcPts val="1493"/>
                </a:lnSpc>
                <a:buFont typeface="Arial"/>
                <a:buChar char="•"/>
              </a:pPr>
              <a:r>
                <a:rPr lang="en-US" sz="1066">
                  <a:solidFill>
                    <a:srgbClr val="001C6C"/>
                  </a:solidFill>
                  <a:latin typeface="TT Hoves"/>
                  <a:ea typeface="TT Hoves"/>
                  <a:cs typeface="TT Hoves"/>
                  <a:sym typeface="TT Hoves"/>
                </a:rPr>
                <a:t>Employee supervision (virtual or in-person)</a:t>
              </a:r>
            </a:p>
            <a:p>
              <a:pPr marL="230304" lvl="1" indent="-115152">
                <a:lnSpc>
                  <a:spcPts val="1493"/>
                </a:lnSpc>
                <a:buFont typeface="Arial"/>
                <a:buChar char="•"/>
              </a:pPr>
              <a:r>
                <a:rPr lang="en-US" sz="1066">
                  <a:solidFill>
                    <a:srgbClr val="001C6C"/>
                  </a:solidFill>
                  <a:latin typeface="TT Hoves"/>
                  <a:ea typeface="TT Hoves"/>
                  <a:cs typeface="TT Hoves"/>
                  <a:sym typeface="TT Hoves"/>
                </a:rPr>
                <a:t>Meaningful interaction and provides infrastructure access (virtual or in-person)</a:t>
              </a:r>
            </a:p>
            <a:p>
              <a:pPr>
                <a:lnSpc>
                  <a:spcPts val="1493"/>
                </a:lnSpc>
              </a:pPr>
              <a:endParaRPr lang="en-US" sz="1066">
                <a:solidFill>
                  <a:srgbClr val="001C6C"/>
                </a:solidFill>
                <a:latin typeface="TT Hoves"/>
                <a:ea typeface="TT Hoves"/>
                <a:cs typeface="TT Hoves"/>
                <a:sym typeface="TT Hove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7756" y="2003561"/>
            <a:ext cx="3376328" cy="1667879"/>
            <a:chOff x="0" y="0"/>
            <a:chExt cx="6752656" cy="333575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07187" cy="491304"/>
              <a:chOff x="0" y="0"/>
              <a:chExt cx="812800" cy="44018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440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40187">
                    <a:moveTo>
                      <a:pt x="609600" y="0"/>
                    </a:moveTo>
                    <a:cubicBezTo>
                      <a:pt x="721824" y="0"/>
                      <a:pt x="812800" y="98539"/>
                      <a:pt x="812800" y="220093"/>
                    </a:cubicBezTo>
                    <a:cubicBezTo>
                      <a:pt x="812800" y="341648"/>
                      <a:pt x="721824" y="440187"/>
                      <a:pt x="609600" y="440187"/>
                    </a:cubicBezTo>
                    <a:lnTo>
                      <a:pt x="203200" y="440187"/>
                    </a:lnTo>
                    <a:cubicBezTo>
                      <a:pt x="90976" y="440187"/>
                      <a:pt x="0" y="341648"/>
                      <a:pt x="0" y="220093"/>
                    </a:cubicBezTo>
                    <a:cubicBezTo>
                      <a:pt x="0" y="9853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812800" cy="46876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493"/>
                  </a:lnSpc>
                </a:pPr>
                <a:r>
                  <a:rPr lang="en-US" sz="1066" b="1">
                    <a:solidFill>
                      <a:srgbClr val="F8F8FA"/>
                    </a:solidFill>
                    <a:latin typeface="TT Hoves Bold"/>
                    <a:ea typeface="TT Hoves Bold"/>
                    <a:cs typeface="TT Hoves Bold"/>
                    <a:sym typeface="TT Hoves Bold"/>
                  </a:rPr>
                  <a:t>01</a:t>
                </a: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226266" y="74888"/>
              <a:ext cx="5526388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19"/>
                </a:lnSpc>
              </a:pPr>
              <a:r>
                <a:rPr lang="en-US" sz="1199" b="1">
                  <a:solidFill>
                    <a:srgbClr val="001C6C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Canadian Post-Secondary Institution </a:t>
              </a:r>
              <a:r>
                <a:rPr lang="en-US" sz="1199" b="1" i="1">
                  <a:solidFill>
                    <a:srgbClr val="001C6C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(required)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26266" y="666692"/>
              <a:ext cx="5526390" cy="2669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30304" lvl="1" indent="-115152">
                <a:lnSpc>
                  <a:spcPts val="1493"/>
                </a:lnSpc>
                <a:buFont typeface="Arial"/>
                <a:buChar char="•"/>
              </a:pPr>
              <a:endParaRPr lang="en-US" sz="1066">
                <a:solidFill>
                  <a:srgbClr val="001C6C"/>
                </a:solidFill>
                <a:latin typeface="TT Hoves"/>
                <a:ea typeface="TT Hoves"/>
                <a:cs typeface="TT Hoves"/>
                <a:sym typeface="TT Hoves"/>
              </a:endParaRPr>
            </a:p>
            <a:p>
              <a:pPr marL="230304" lvl="1" indent="-115152">
                <a:lnSpc>
                  <a:spcPts val="1493"/>
                </a:lnSpc>
                <a:buFont typeface="Arial"/>
                <a:buChar char="•"/>
              </a:pPr>
              <a:r>
                <a:rPr lang="en-US" sz="1066">
                  <a:solidFill>
                    <a:srgbClr val="001C6C"/>
                  </a:solidFill>
                  <a:latin typeface="TT Hoves"/>
                  <a:ea typeface="TT Hoves"/>
                  <a:cs typeface="TT Hoves"/>
                  <a:sym typeface="TT Hoves"/>
                </a:rPr>
                <a:t>Provides student status</a:t>
              </a:r>
            </a:p>
            <a:p>
              <a:pPr marL="230304" lvl="1" indent="-115152">
                <a:lnSpc>
                  <a:spcPts val="1493"/>
                </a:lnSpc>
                <a:buFont typeface="Arial"/>
                <a:buChar char="•"/>
              </a:pPr>
              <a:r>
                <a:rPr lang="en-US" sz="1066">
                  <a:solidFill>
                    <a:srgbClr val="001C6C"/>
                  </a:solidFill>
                  <a:latin typeface="TT Hoves"/>
                  <a:ea typeface="TT Hoves"/>
                  <a:cs typeface="TT Hoves"/>
                  <a:sym typeface="TT Hoves"/>
                </a:rPr>
                <a:t>Disburses financial award</a:t>
              </a:r>
            </a:p>
            <a:p>
              <a:pPr marL="230304" lvl="1" indent="-115152">
                <a:lnSpc>
                  <a:spcPts val="1493"/>
                </a:lnSpc>
                <a:buFont typeface="Arial"/>
                <a:buChar char="•"/>
              </a:pPr>
              <a:r>
                <a:rPr lang="en-US" sz="1066">
                  <a:solidFill>
                    <a:srgbClr val="001C6C"/>
                  </a:solidFill>
                  <a:latin typeface="TT Hoves"/>
                  <a:ea typeface="TT Hoves"/>
                  <a:cs typeface="TT Hoves"/>
                  <a:sym typeface="TT Hoves"/>
                </a:rPr>
                <a:t>Professor or faculty member supervision</a:t>
              </a:r>
            </a:p>
            <a:p>
              <a:pPr marL="230304" lvl="1" indent="-115152">
                <a:lnSpc>
                  <a:spcPts val="1493"/>
                </a:lnSpc>
                <a:buFont typeface="Arial"/>
                <a:buChar char="•"/>
              </a:pPr>
              <a:r>
                <a:rPr lang="en-US" sz="1066">
                  <a:solidFill>
                    <a:srgbClr val="001C6C"/>
                  </a:solidFill>
                  <a:latin typeface="TT Hoves"/>
                  <a:ea typeface="TT Hoves"/>
                  <a:cs typeface="TT Hoves"/>
                  <a:sym typeface="TT Hoves"/>
                </a:rPr>
                <a:t>Meaningful interaction and provides infrastructure access</a:t>
              </a:r>
            </a:p>
            <a:p>
              <a:pPr>
                <a:lnSpc>
                  <a:spcPts val="1493"/>
                </a:lnSpc>
              </a:pPr>
              <a:endParaRPr lang="en-US" sz="1066">
                <a:solidFill>
                  <a:srgbClr val="001C6C"/>
                </a:solidFill>
                <a:latin typeface="TT Hoves"/>
                <a:ea typeface="TT Hoves"/>
                <a:cs typeface="TT Hoves"/>
                <a:sym typeface="TT Hove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77756" y="3952380"/>
            <a:ext cx="453593" cy="245652"/>
            <a:chOff x="0" y="0"/>
            <a:chExt cx="812800" cy="4401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440187"/>
            </a:xfrm>
            <a:custGeom>
              <a:avLst/>
              <a:gdLst/>
              <a:ahLst/>
              <a:cxnLst/>
              <a:rect l="l" t="t" r="r" b="b"/>
              <a:pathLst>
                <a:path w="812800" h="440187">
                  <a:moveTo>
                    <a:pt x="609600" y="0"/>
                  </a:moveTo>
                  <a:cubicBezTo>
                    <a:pt x="721824" y="0"/>
                    <a:pt x="812800" y="98539"/>
                    <a:pt x="812800" y="220093"/>
                  </a:cubicBezTo>
                  <a:cubicBezTo>
                    <a:pt x="812800" y="341648"/>
                    <a:pt x="721824" y="440187"/>
                    <a:pt x="609600" y="440187"/>
                  </a:cubicBezTo>
                  <a:lnTo>
                    <a:pt x="203200" y="440187"/>
                  </a:lnTo>
                  <a:cubicBezTo>
                    <a:pt x="90976" y="440187"/>
                    <a:pt x="0" y="341648"/>
                    <a:pt x="0" y="220093"/>
                  </a:cubicBezTo>
                  <a:cubicBezTo>
                    <a:pt x="0" y="9853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1C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4687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n-US" sz="1066" b="1">
                  <a:solidFill>
                    <a:srgbClr val="F8F8FA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915819" y="2106390"/>
            <a:ext cx="1770831" cy="1771721"/>
            <a:chOff x="0" y="0"/>
            <a:chExt cx="699587" cy="69993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9587" cy="699939"/>
            </a:xfrm>
            <a:custGeom>
              <a:avLst/>
              <a:gdLst/>
              <a:ahLst/>
              <a:cxnLst/>
              <a:rect l="l" t="t" r="r" b="b"/>
              <a:pathLst>
                <a:path w="699587" h="699939">
                  <a:moveTo>
                    <a:pt x="148645" y="0"/>
                  </a:moveTo>
                  <a:lnTo>
                    <a:pt x="550942" y="0"/>
                  </a:lnTo>
                  <a:cubicBezTo>
                    <a:pt x="633037" y="0"/>
                    <a:pt x="699587" y="66551"/>
                    <a:pt x="699587" y="148645"/>
                  </a:cubicBezTo>
                  <a:lnTo>
                    <a:pt x="699587" y="551294"/>
                  </a:lnTo>
                  <a:cubicBezTo>
                    <a:pt x="699587" y="633388"/>
                    <a:pt x="633037" y="699939"/>
                    <a:pt x="550942" y="699939"/>
                  </a:cubicBezTo>
                  <a:lnTo>
                    <a:pt x="148645" y="699939"/>
                  </a:lnTo>
                  <a:cubicBezTo>
                    <a:pt x="66551" y="699939"/>
                    <a:pt x="0" y="633388"/>
                    <a:pt x="0" y="551294"/>
                  </a:cubicBezTo>
                  <a:lnTo>
                    <a:pt x="0" y="148645"/>
                  </a:lnTo>
                  <a:cubicBezTo>
                    <a:pt x="0" y="66551"/>
                    <a:pt x="66551" y="0"/>
                    <a:pt x="148645" y="0"/>
                  </a:cubicBezTo>
                  <a:close/>
                </a:path>
              </a:pathLst>
            </a:custGeom>
            <a:solidFill>
              <a:srgbClr val="001C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699587" cy="6904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19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44989" y="3921729"/>
            <a:ext cx="1770831" cy="1771721"/>
            <a:chOff x="0" y="0"/>
            <a:chExt cx="699587" cy="69993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99587" cy="699939"/>
            </a:xfrm>
            <a:custGeom>
              <a:avLst/>
              <a:gdLst/>
              <a:ahLst/>
              <a:cxnLst/>
              <a:rect l="l" t="t" r="r" b="b"/>
              <a:pathLst>
                <a:path w="699587" h="699939">
                  <a:moveTo>
                    <a:pt x="148645" y="0"/>
                  </a:moveTo>
                  <a:lnTo>
                    <a:pt x="550942" y="0"/>
                  </a:lnTo>
                  <a:cubicBezTo>
                    <a:pt x="633037" y="0"/>
                    <a:pt x="699587" y="66551"/>
                    <a:pt x="699587" y="148645"/>
                  </a:cubicBezTo>
                  <a:lnTo>
                    <a:pt x="699587" y="551294"/>
                  </a:lnTo>
                  <a:cubicBezTo>
                    <a:pt x="699587" y="633388"/>
                    <a:pt x="633037" y="699939"/>
                    <a:pt x="550942" y="699939"/>
                  </a:cubicBezTo>
                  <a:lnTo>
                    <a:pt x="148645" y="699939"/>
                  </a:lnTo>
                  <a:cubicBezTo>
                    <a:pt x="66551" y="699939"/>
                    <a:pt x="0" y="633388"/>
                    <a:pt x="0" y="551294"/>
                  </a:cubicBezTo>
                  <a:lnTo>
                    <a:pt x="0" y="148645"/>
                  </a:lnTo>
                  <a:cubicBezTo>
                    <a:pt x="0" y="66551"/>
                    <a:pt x="66551" y="0"/>
                    <a:pt x="148645" y="0"/>
                  </a:cubicBezTo>
                  <a:close/>
                </a:path>
              </a:pathLst>
            </a:custGeom>
            <a:solidFill>
              <a:srgbClr val="001C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699587" cy="6904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19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10790" y="2141112"/>
            <a:ext cx="1770831" cy="1771721"/>
            <a:chOff x="0" y="0"/>
            <a:chExt cx="699587" cy="69993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99587" cy="699939"/>
            </a:xfrm>
            <a:custGeom>
              <a:avLst/>
              <a:gdLst/>
              <a:ahLst/>
              <a:cxnLst/>
              <a:rect l="l" t="t" r="r" b="b"/>
              <a:pathLst>
                <a:path w="699587" h="699939">
                  <a:moveTo>
                    <a:pt x="148645" y="0"/>
                  </a:moveTo>
                  <a:lnTo>
                    <a:pt x="550942" y="0"/>
                  </a:lnTo>
                  <a:cubicBezTo>
                    <a:pt x="633037" y="0"/>
                    <a:pt x="699587" y="66551"/>
                    <a:pt x="699587" y="148645"/>
                  </a:cubicBezTo>
                  <a:lnTo>
                    <a:pt x="699587" y="551294"/>
                  </a:lnTo>
                  <a:cubicBezTo>
                    <a:pt x="699587" y="633388"/>
                    <a:pt x="633037" y="699939"/>
                    <a:pt x="550942" y="699939"/>
                  </a:cubicBezTo>
                  <a:lnTo>
                    <a:pt x="148645" y="699939"/>
                  </a:lnTo>
                  <a:cubicBezTo>
                    <a:pt x="66551" y="699939"/>
                    <a:pt x="0" y="633388"/>
                    <a:pt x="0" y="551294"/>
                  </a:cubicBezTo>
                  <a:lnTo>
                    <a:pt x="0" y="148645"/>
                  </a:lnTo>
                  <a:cubicBezTo>
                    <a:pt x="0" y="66551"/>
                    <a:pt x="66551" y="0"/>
                    <a:pt x="148645" y="0"/>
                  </a:cubicBezTo>
                  <a:close/>
                </a:path>
              </a:pathLst>
            </a:custGeom>
            <a:solidFill>
              <a:srgbClr val="001C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9525"/>
              <a:ext cx="699587" cy="6904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19"/>
                </a:lnSpc>
              </a:pPr>
              <a:endParaRPr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974055" y="3921729"/>
            <a:ext cx="1770831" cy="1771721"/>
            <a:chOff x="0" y="0"/>
            <a:chExt cx="699587" cy="69993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99587" cy="699939"/>
            </a:xfrm>
            <a:custGeom>
              <a:avLst/>
              <a:gdLst/>
              <a:ahLst/>
              <a:cxnLst/>
              <a:rect l="l" t="t" r="r" b="b"/>
              <a:pathLst>
                <a:path w="699587" h="699939">
                  <a:moveTo>
                    <a:pt x="148645" y="0"/>
                  </a:moveTo>
                  <a:lnTo>
                    <a:pt x="550942" y="0"/>
                  </a:lnTo>
                  <a:cubicBezTo>
                    <a:pt x="633037" y="0"/>
                    <a:pt x="699587" y="66551"/>
                    <a:pt x="699587" y="148645"/>
                  </a:cubicBezTo>
                  <a:lnTo>
                    <a:pt x="699587" y="551294"/>
                  </a:lnTo>
                  <a:cubicBezTo>
                    <a:pt x="699587" y="633388"/>
                    <a:pt x="633037" y="699939"/>
                    <a:pt x="550942" y="699939"/>
                  </a:cubicBezTo>
                  <a:lnTo>
                    <a:pt x="148645" y="699939"/>
                  </a:lnTo>
                  <a:cubicBezTo>
                    <a:pt x="66551" y="699939"/>
                    <a:pt x="0" y="633388"/>
                    <a:pt x="0" y="551294"/>
                  </a:cubicBezTo>
                  <a:lnTo>
                    <a:pt x="0" y="148645"/>
                  </a:lnTo>
                  <a:cubicBezTo>
                    <a:pt x="0" y="66551"/>
                    <a:pt x="66551" y="0"/>
                    <a:pt x="148645" y="0"/>
                  </a:cubicBezTo>
                  <a:close/>
                </a:path>
              </a:pathLst>
            </a:custGeom>
            <a:solidFill>
              <a:srgbClr val="001C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9525"/>
              <a:ext cx="699587" cy="6904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19"/>
                </a:lnSpc>
              </a:pPr>
              <a:endParaRPr sz="12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42462" y="2704754"/>
            <a:ext cx="2346714" cy="234671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19"/>
                </a:lnSpc>
              </a:pPr>
              <a:endParaRPr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768425" y="2535380"/>
            <a:ext cx="916596" cy="730417"/>
            <a:chOff x="0" y="0"/>
            <a:chExt cx="1833193" cy="1460835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460835" cy="146083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DA4B8"/>
              </a:solidFill>
              <a:ln w="38100" cap="sq">
                <a:solidFill>
                  <a:srgbClr val="298F9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200"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293520" y="309357"/>
              <a:ext cx="873796" cy="842121"/>
            </a:xfrm>
            <a:custGeom>
              <a:avLst/>
              <a:gdLst/>
              <a:ahLst/>
              <a:cxnLst/>
              <a:rect l="l" t="t" r="r" b="b"/>
              <a:pathLst>
                <a:path w="873796" h="842121">
                  <a:moveTo>
                    <a:pt x="0" y="0"/>
                  </a:moveTo>
                  <a:lnTo>
                    <a:pt x="873796" y="0"/>
                  </a:lnTo>
                  <a:lnTo>
                    <a:pt x="873796" y="842121"/>
                  </a:lnTo>
                  <a:lnTo>
                    <a:pt x="0" y="84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1206390" y="602612"/>
              <a:ext cx="626802" cy="626802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200"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1237434" y="630514"/>
              <a:ext cx="564714" cy="556243"/>
            </a:xfrm>
            <a:custGeom>
              <a:avLst/>
              <a:gdLst/>
              <a:ahLst/>
              <a:cxnLst/>
              <a:rect l="l" t="t" r="r" b="b"/>
              <a:pathLst>
                <a:path w="564714" h="556243">
                  <a:moveTo>
                    <a:pt x="0" y="0"/>
                  </a:moveTo>
                  <a:lnTo>
                    <a:pt x="564715" y="0"/>
                  </a:lnTo>
                  <a:lnTo>
                    <a:pt x="564715" y="556243"/>
                  </a:lnTo>
                  <a:lnTo>
                    <a:pt x="0" y="55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645445" y="4361472"/>
            <a:ext cx="701522" cy="701522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DA4B8"/>
            </a:solidFill>
            <a:ln w="38100" cap="sq">
              <a:solidFill>
                <a:srgbClr val="005FA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19"/>
                </a:lnSpc>
              </a:pPr>
              <a:endParaRPr sz="1200"/>
            </a:p>
          </p:txBody>
        </p:sp>
      </p:grpSp>
      <p:sp>
        <p:nvSpPr>
          <p:cNvPr id="44" name="Freeform 44"/>
          <p:cNvSpPr/>
          <p:nvPr/>
        </p:nvSpPr>
        <p:spPr>
          <a:xfrm>
            <a:off x="1822948" y="4480944"/>
            <a:ext cx="346517" cy="346517"/>
          </a:xfrm>
          <a:custGeom>
            <a:avLst/>
            <a:gdLst/>
            <a:ahLst/>
            <a:cxnLst/>
            <a:rect l="l" t="t" r="r" b="b"/>
            <a:pathLst>
              <a:path w="519775" h="519775">
                <a:moveTo>
                  <a:pt x="0" y="0"/>
                </a:moveTo>
                <a:lnTo>
                  <a:pt x="519775" y="0"/>
                </a:lnTo>
                <a:lnTo>
                  <a:pt x="519775" y="519775"/>
                </a:lnTo>
                <a:lnTo>
                  <a:pt x="0" y="5197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5" name="Group 45"/>
          <p:cNvGrpSpPr/>
          <p:nvPr/>
        </p:nvGrpSpPr>
        <p:grpSpPr>
          <a:xfrm>
            <a:off x="2226724" y="4625064"/>
            <a:ext cx="313401" cy="313401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1C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19"/>
                </a:lnSpc>
              </a:pPr>
              <a:endParaRPr sz="1200"/>
            </a:p>
          </p:txBody>
        </p:sp>
      </p:grpSp>
      <p:sp>
        <p:nvSpPr>
          <p:cNvPr id="48" name="Freeform 48"/>
          <p:cNvSpPr/>
          <p:nvPr/>
        </p:nvSpPr>
        <p:spPr>
          <a:xfrm>
            <a:off x="2242246" y="4642703"/>
            <a:ext cx="282357" cy="278122"/>
          </a:xfrm>
          <a:custGeom>
            <a:avLst/>
            <a:gdLst/>
            <a:ahLst/>
            <a:cxnLst/>
            <a:rect l="l" t="t" r="r" b="b"/>
            <a:pathLst>
              <a:path w="423536" h="417183">
                <a:moveTo>
                  <a:pt x="0" y="0"/>
                </a:moveTo>
                <a:lnTo>
                  <a:pt x="423535" y="0"/>
                </a:lnTo>
                <a:lnTo>
                  <a:pt x="423535" y="417183"/>
                </a:lnTo>
                <a:lnTo>
                  <a:pt x="0" y="417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9"/>
          <p:cNvGrpSpPr/>
          <p:nvPr/>
        </p:nvGrpSpPr>
        <p:grpSpPr>
          <a:xfrm>
            <a:off x="3392046" y="2566618"/>
            <a:ext cx="699180" cy="699180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DA4B8"/>
            </a:solidFill>
            <a:ln w="38100" cap="sq">
              <a:solidFill>
                <a:srgbClr val="82AFD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19"/>
                </a:lnSpc>
              </a:pPr>
              <a:endParaRPr sz="1200"/>
            </a:p>
          </p:txBody>
        </p:sp>
      </p:grpSp>
      <p:sp>
        <p:nvSpPr>
          <p:cNvPr id="52" name="Freeform 52"/>
          <p:cNvSpPr/>
          <p:nvPr/>
        </p:nvSpPr>
        <p:spPr>
          <a:xfrm>
            <a:off x="3555266" y="2662469"/>
            <a:ext cx="372741" cy="445669"/>
          </a:xfrm>
          <a:custGeom>
            <a:avLst/>
            <a:gdLst/>
            <a:ahLst/>
            <a:cxnLst/>
            <a:rect l="l" t="t" r="r" b="b"/>
            <a:pathLst>
              <a:path w="559112" h="668504">
                <a:moveTo>
                  <a:pt x="0" y="0"/>
                </a:moveTo>
                <a:lnTo>
                  <a:pt x="559112" y="0"/>
                </a:lnTo>
                <a:lnTo>
                  <a:pt x="559112" y="668504"/>
                </a:lnTo>
                <a:lnTo>
                  <a:pt x="0" y="6685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3" name="Group 53"/>
          <p:cNvGrpSpPr/>
          <p:nvPr/>
        </p:nvGrpSpPr>
        <p:grpSpPr>
          <a:xfrm>
            <a:off x="3188481" y="2835550"/>
            <a:ext cx="313401" cy="31340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1C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19"/>
                </a:lnSpc>
              </a:pPr>
              <a:endParaRPr sz="1200"/>
            </a:p>
          </p:txBody>
        </p:sp>
      </p:grpSp>
      <p:sp>
        <p:nvSpPr>
          <p:cNvPr id="56" name="Freeform 56"/>
          <p:cNvSpPr/>
          <p:nvPr/>
        </p:nvSpPr>
        <p:spPr>
          <a:xfrm>
            <a:off x="3204003" y="2853189"/>
            <a:ext cx="282357" cy="278122"/>
          </a:xfrm>
          <a:custGeom>
            <a:avLst/>
            <a:gdLst/>
            <a:ahLst/>
            <a:cxnLst/>
            <a:rect l="l" t="t" r="r" b="b"/>
            <a:pathLst>
              <a:path w="423536" h="417183">
                <a:moveTo>
                  <a:pt x="0" y="0"/>
                </a:moveTo>
                <a:lnTo>
                  <a:pt x="423536" y="0"/>
                </a:lnTo>
                <a:lnTo>
                  <a:pt x="423536" y="417183"/>
                </a:lnTo>
                <a:lnTo>
                  <a:pt x="0" y="417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7" name="Group 57"/>
          <p:cNvGrpSpPr/>
          <p:nvPr/>
        </p:nvGrpSpPr>
        <p:grpSpPr>
          <a:xfrm>
            <a:off x="3335451" y="4303441"/>
            <a:ext cx="701522" cy="701522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DA4B8"/>
            </a:solidFill>
            <a:ln w="38100" cap="sq">
              <a:solidFill>
                <a:srgbClr val="E1EAF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19"/>
                </a:lnSpc>
              </a:pPr>
              <a:endParaRPr sz="1200"/>
            </a:p>
          </p:txBody>
        </p:sp>
      </p:grpSp>
      <p:sp>
        <p:nvSpPr>
          <p:cNvPr id="60" name="Freeform 60"/>
          <p:cNvSpPr/>
          <p:nvPr/>
        </p:nvSpPr>
        <p:spPr>
          <a:xfrm>
            <a:off x="3512954" y="4422912"/>
            <a:ext cx="346517" cy="346517"/>
          </a:xfrm>
          <a:custGeom>
            <a:avLst/>
            <a:gdLst/>
            <a:ahLst/>
            <a:cxnLst/>
            <a:rect l="l" t="t" r="r" b="b"/>
            <a:pathLst>
              <a:path w="519775" h="519775">
                <a:moveTo>
                  <a:pt x="0" y="0"/>
                </a:moveTo>
                <a:lnTo>
                  <a:pt x="519775" y="0"/>
                </a:lnTo>
                <a:lnTo>
                  <a:pt x="519775" y="519775"/>
                </a:lnTo>
                <a:lnTo>
                  <a:pt x="0" y="5197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1" name="Group 61"/>
          <p:cNvGrpSpPr/>
          <p:nvPr/>
        </p:nvGrpSpPr>
        <p:grpSpPr>
          <a:xfrm>
            <a:off x="3125938" y="4607424"/>
            <a:ext cx="313401" cy="313401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1C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19"/>
                </a:lnSpc>
              </a:pPr>
              <a:endParaRPr sz="1200"/>
            </a:p>
          </p:txBody>
        </p:sp>
      </p:grpSp>
      <p:sp>
        <p:nvSpPr>
          <p:cNvPr id="64" name="Freeform 64"/>
          <p:cNvSpPr/>
          <p:nvPr/>
        </p:nvSpPr>
        <p:spPr>
          <a:xfrm>
            <a:off x="3154475" y="4639852"/>
            <a:ext cx="256327" cy="259154"/>
          </a:xfrm>
          <a:custGeom>
            <a:avLst/>
            <a:gdLst/>
            <a:ahLst/>
            <a:cxnLst/>
            <a:rect l="l" t="t" r="r" b="b"/>
            <a:pathLst>
              <a:path w="384490" h="388731">
                <a:moveTo>
                  <a:pt x="0" y="0"/>
                </a:moveTo>
                <a:lnTo>
                  <a:pt x="384490" y="0"/>
                </a:lnTo>
                <a:lnTo>
                  <a:pt x="384490" y="388731"/>
                </a:lnTo>
                <a:lnTo>
                  <a:pt x="0" y="3887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5" name="Group 65"/>
          <p:cNvGrpSpPr/>
          <p:nvPr/>
        </p:nvGrpSpPr>
        <p:grpSpPr>
          <a:xfrm>
            <a:off x="8520784" y="3952380"/>
            <a:ext cx="453593" cy="245652"/>
            <a:chOff x="0" y="0"/>
            <a:chExt cx="812800" cy="440187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440187"/>
            </a:xfrm>
            <a:custGeom>
              <a:avLst/>
              <a:gdLst/>
              <a:ahLst/>
              <a:cxnLst/>
              <a:rect l="l" t="t" r="r" b="b"/>
              <a:pathLst>
                <a:path w="812800" h="440187">
                  <a:moveTo>
                    <a:pt x="609600" y="0"/>
                  </a:moveTo>
                  <a:cubicBezTo>
                    <a:pt x="721824" y="0"/>
                    <a:pt x="812800" y="98539"/>
                    <a:pt x="812800" y="220093"/>
                  </a:cubicBezTo>
                  <a:cubicBezTo>
                    <a:pt x="812800" y="341648"/>
                    <a:pt x="721824" y="440187"/>
                    <a:pt x="609600" y="440187"/>
                  </a:cubicBezTo>
                  <a:lnTo>
                    <a:pt x="203200" y="440187"/>
                  </a:lnTo>
                  <a:cubicBezTo>
                    <a:pt x="90976" y="440187"/>
                    <a:pt x="0" y="341648"/>
                    <a:pt x="0" y="220093"/>
                  </a:cubicBezTo>
                  <a:cubicBezTo>
                    <a:pt x="0" y="9853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1C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28575"/>
              <a:ext cx="812800" cy="4687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n-US" sz="1066" b="1">
                  <a:solidFill>
                    <a:srgbClr val="F8F8FA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04</a:t>
              </a:r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5490890" y="3991398"/>
            <a:ext cx="276319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9"/>
              </a:lnSpc>
            </a:pPr>
            <a:r>
              <a:rPr lang="en-US" sz="1199" b="1">
                <a:solidFill>
                  <a:srgbClr val="001C6C"/>
                </a:solidFill>
                <a:latin typeface="TT Hoves Bold"/>
                <a:ea typeface="TT Hoves Bold"/>
                <a:cs typeface="TT Hoves Bold"/>
                <a:sym typeface="TT Hoves Bold"/>
              </a:rPr>
              <a:t>Canadian or International -Registered Student or Post-Doc</a:t>
            </a:r>
          </a:p>
          <a:p>
            <a:pPr>
              <a:lnSpc>
                <a:spcPts val="1319"/>
              </a:lnSpc>
            </a:pPr>
            <a:r>
              <a:rPr lang="en-US" sz="1199" b="1" i="1">
                <a:solidFill>
                  <a:srgbClr val="001C6C"/>
                </a:solidFill>
                <a:latin typeface="TT Hoves Bold"/>
                <a:ea typeface="TT Hoves Bold"/>
                <a:cs typeface="TT Hoves Bold"/>
                <a:sym typeface="TT Hoves Bold"/>
              </a:rPr>
              <a:t>(required)</a:t>
            </a:r>
            <a:endParaRPr lang="en-US" sz="1199" b="1">
              <a:solidFill>
                <a:srgbClr val="001C6C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5490890" y="4501955"/>
            <a:ext cx="2763194" cy="75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0304" lvl="1" indent="-115152">
              <a:lnSpc>
                <a:spcPts val="1493"/>
              </a:lnSpc>
              <a:buFont typeface="Arial"/>
              <a:buChar char="•"/>
            </a:pPr>
            <a:r>
              <a:rPr lang="en-US" sz="1066">
                <a:solidFill>
                  <a:srgbClr val="001C6C"/>
                </a:solidFill>
                <a:latin typeface="TT Hoves"/>
                <a:ea typeface="TT Hoves"/>
                <a:cs typeface="TT Hoves"/>
                <a:sym typeface="TT Hoves"/>
              </a:rPr>
              <a:t>Any discipline</a:t>
            </a:r>
          </a:p>
          <a:p>
            <a:pPr marL="230304" lvl="1" indent="-115152">
              <a:lnSpc>
                <a:spcPts val="1493"/>
              </a:lnSpc>
              <a:buFont typeface="Arial"/>
              <a:buChar char="•"/>
            </a:pPr>
            <a:r>
              <a:rPr lang="en-US" sz="1066">
                <a:solidFill>
                  <a:srgbClr val="001C6C"/>
                </a:solidFill>
                <a:latin typeface="TT Hoves"/>
                <a:ea typeface="TT Hoves"/>
                <a:cs typeface="TT Hoves"/>
                <a:sym typeface="TT Hoves"/>
              </a:rPr>
              <a:t>Undergraduate to Post-Doc</a:t>
            </a:r>
          </a:p>
          <a:p>
            <a:pPr marL="230304" lvl="1" indent="-115152">
              <a:lnSpc>
                <a:spcPts val="1493"/>
              </a:lnSpc>
              <a:buFont typeface="Arial"/>
              <a:buChar char="•"/>
            </a:pPr>
            <a:r>
              <a:rPr lang="en-US" sz="1066">
                <a:solidFill>
                  <a:srgbClr val="001C6C"/>
                </a:solidFill>
                <a:latin typeface="TT Hoves"/>
                <a:ea typeface="TT Hoves"/>
                <a:cs typeface="TT Hoves"/>
                <a:sym typeface="TT Hoves"/>
              </a:rPr>
              <a:t>Full or Part-time</a:t>
            </a:r>
          </a:p>
          <a:p>
            <a:pPr marL="230304" lvl="1" indent="-115152">
              <a:lnSpc>
                <a:spcPts val="1493"/>
              </a:lnSpc>
              <a:buFont typeface="Arial"/>
              <a:buChar char="•"/>
            </a:pPr>
            <a:r>
              <a:rPr lang="en-US" sz="1066">
                <a:solidFill>
                  <a:srgbClr val="001C6C"/>
                </a:solidFill>
                <a:latin typeface="TT Hoves"/>
                <a:ea typeface="TT Hoves"/>
                <a:cs typeface="TT Hoves"/>
                <a:sym typeface="TT Hoves"/>
              </a:rPr>
              <a:t>Has status at Canadian PSI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3414067" y="590550"/>
            <a:ext cx="5363867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001C6C"/>
                </a:solidFill>
                <a:latin typeface="TT Hoves Bold"/>
                <a:ea typeface="TT Hoves Bold"/>
                <a:cs typeface="TT Hoves Bold"/>
                <a:sym typeface="TT Hoves Bold"/>
              </a:rPr>
              <a:t>Accelerate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9133917" y="3991398"/>
            <a:ext cx="2763194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9"/>
              </a:lnSpc>
            </a:pPr>
            <a:r>
              <a:rPr lang="en-US" sz="1199" b="1">
                <a:solidFill>
                  <a:srgbClr val="001C6C"/>
                </a:solidFill>
                <a:latin typeface="TT Hoves Bold"/>
                <a:ea typeface="TT Hoves Bold"/>
                <a:cs typeface="TT Hoves Bold"/>
                <a:sym typeface="TT Hoves Bold"/>
              </a:rPr>
              <a:t>International Private Entity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9133917" y="4298245"/>
            <a:ext cx="2763194" cy="94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0304" lvl="1" indent="-115152">
              <a:lnSpc>
                <a:spcPts val="1493"/>
              </a:lnSpc>
              <a:buFont typeface="Arial"/>
              <a:buChar char="•"/>
            </a:pPr>
            <a:r>
              <a:rPr lang="en-US" sz="1066">
                <a:solidFill>
                  <a:srgbClr val="001C6C"/>
                </a:solidFill>
                <a:latin typeface="TT Hoves"/>
                <a:ea typeface="TT Hoves"/>
                <a:cs typeface="TT Hoves"/>
                <a:sym typeface="TT Hoves"/>
              </a:rPr>
              <a:t>Contributes up to 50% of award value ($7,500 - $10,000 CAD per 4-6 months)</a:t>
            </a:r>
          </a:p>
          <a:p>
            <a:pPr marL="230304" lvl="1" indent="-115152">
              <a:lnSpc>
                <a:spcPts val="1493"/>
              </a:lnSpc>
              <a:buFont typeface="Arial"/>
              <a:buChar char="•"/>
            </a:pPr>
            <a:r>
              <a:rPr lang="en-US" sz="1066">
                <a:solidFill>
                  <a:srgbClr val="001C6C"/>
                </a:solidFill>
                <a:latin typeface="TT Hoves"/>
                <a:ea typeface="TT Hoves"/>
                <a:cs typeface="TT Hoves"/>
                <a:sym typeface="TT Hoves"/>
              </a:rPr>
              <a:t>Employee supervision (virtual or in-person)</a:t>
            </a:r>
          </a:p>
          <a:p>
            <a:pPr marL="230304" lvl="1" indent="-115152">
              <a:lnSpc>
                <a:spcPts val="1493"/>
              </a:lnSpc>
              <a:buFont typeface="Arial"/>
              <a:buChar char="•"/>
            </a:pPr>
            <a:r>
              <a:rPr lang="en-US" sz="1066">
                <a:solidFill>
                  <a:srgbClr val="001C6C"/>
                </a:solidFill>
                <a:latin typeface="TT Hoves"/>
                <a:ea typeface="TT Hoves"/>
                <a:cs typeface="TT Hoves"/>
                <a:sym typeface="TT Hoves"/>
              </a:rPr>
              <a:t>Meaningful interaction and provides infrastructure access (virtual or in-person)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9C785-288D-6FE8-D93C-BAAA7EF6C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5733-C6EB-2E04-44A1-84F41795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Common Themes in Mitacs Leverage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74A37-14CC-FCEF-2A6F-0A3753506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B7AFCD-E079-694A-8F71-B33DAEB3013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10FD2-7383-1082-15E8-A2F5C81D1839}"/>
              </a:ext>
            </a:extLst>
          </p:cNvPr>
          <p:cNvSpPr txBox="1"/>
          <p:nvPr/>
        </p:nvSpPr>
        <p:spPr>
          <a:xfrm>
            <a:off x="454507" y="1197273"/>
            <a:ext cx="112829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b="1"/>
              <a:t>Incentivize Canadian participation</a:t>
            </a:r>
            <a:br>
              <a:rPr lang="en-US" altLang="en-US"/>
            </a:br>
            <a:r>
              <a:rPr lang="en-US" altLang="en-US" i="1"/>
              <a:t>Provide targeted Mitacs top-up funding to expand the breadth of Canadian researchers and companies able to engage in prestigious Horizon Europe projects.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i="1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b="1"/>
              <a:t>Project-based scientific collaboration</a:t>
            </a:r>
            <a:br>
              <a:rPr lang="en-US" altLang="en-US"/>
            </a:br>
            <a:r>
              <a:rPr lang="en-US" altLang="en-US" i="1"/>
              <a:t>Support collaborations grounded in joint research and innovation activities—strengthening durable partnership models beyond mobility alone.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i="1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b="1"/>
              <a:t>Prior to Horizon Europe funding</a:t>
            </a:r>
            <a:br>
              <a:rPr lang="en-US" altLang="en-US"/>
            </a:br>
            <a:r>
              <a:rPr lang="en-US" altLang="en-US" i="1"/>
              <a:t>Enable relationship-building, consortium development, and early-stage project collaboration that position partners for successful Horizon Europe applications.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i="1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b="1"/>
              <a:t>After Horizon Europe funding</a:t>
            </a:r>
            <a:br>
              <a:rPr lang="en-US" altLang="en-US"/>
            </a:br>
            <a:r>
              <a:rPr lang="en-US" altLang="en-US" i="1"/>
              <a:t>Leverage Mitacs support to deepen project delivery, integrate students and postdoctoral fellows, broaden institutional and industry participation, and strengthen long-term collaboration outcomes.</a:t>
            </a:r>
            <a:br>
              <a:rPr lang="en-US" altLang="en-US" i="1"/>
            </a:br>
            <a:r>
              <a:rPr lang="en-US" altLang="en-US" i="1"/>
              <a:t>Note: The Canadian NCP advises caution regarding inclusion of Mitacs matching funds in Horizon Europe budgets.</a:t>
            </a:r>
          </a:p>
        </p:txBody>
      </p:sp>
    </p:spTree>
    <p:extLst>
      <p:ext uri="{BB962C8B-B14F-4D97-AF65-F5344CB8AC3E}">
        <p14:creationId xmlns:p14="http://schemas.microsoft.com/office/powerpoint/2010/main" val="2897759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CB426-C0A0-A8B4-86E8-9289D1B5B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3C8624-449B-9327-4027-85F26640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Pillar I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9EDF0650-C3F3-0A4D-608D-B9106D383B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ound2SameRect">
            <a:avLst>
              <a:gd name="adj1" fmla="val 0"/>
              <a:gd name="adj2" fmla="val 6452"/>
            </a:avLst>
          </a:prstGeom>
        </p:spPr>
      </p:pic>
    </p:spTree>
    <p:extLst>
      <p:ext uri="{BB962C8B-B14F-4D97-AF65-F5344CB8AC3E}">
        <p14:creationId xmlns:p14="http://schemas.microsoft.com/office/powerpoint/2010/main" val="415079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7C13-9710-D9E3-E701-81D84677388A}"/>
              </a:ext>
            </a:extLst>
          </p:cNvPr>
          <p:cNvSpPr txBox="1">
            <a:spLocks/>
          </p:cNvSpPr>
          <p:nvPr/>
        </p:nvSpPr>
        <p:spPr>
          <a:xfrm>
            <a:off x="260186" y="594678"/>
            <a:ext cx="10515600" cy="75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Questa Slab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European Research Council (ERC) Grants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2E43DB-179E-4178-466B-AD2A25650A16}"/>
              </a:ext>
            </a:extLst>
          </p:cNvPr>
          <p:cNvSpPr txBox="1"/>
          <p:nvPr/>
        </p:nvSpPr>
        <p:spPr>
          <a:xfrm>
            <a:off x="1949115" y="1350678"/>
            <a:ext cx="98901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/>
              <a:t>Fund </a:t>
            </a:r>
            <a:r>
              <a:rPr lang="en-US" sz="2000" b="1"/>
              <a:t>ambitious, investigator-driven frontier research</a:t>
            </a:r>
            <a:r>
              <a:rPr lang="en-US" sz="2000"/>
              <a:t> pursuing new scientific or technological breakthroughs across all disciplines</a:t>
            </a:r>
          </a:p>
          <a:p>
            <a:pPr marL="342900" indent="-342900" algn="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/>
              <a:t>Provide </a:t>
            </a:r>
            <a:r>
              <a:rPr lang="en-US" sz="2000" b="1"/>
              <a:t>substantial, flexible support to a single Principal Investigator or small Synergy team</a:t>
            </a:r>
            <a:r>
              <a:rPr lang="en-US" sz="2000"/>
              <a:t> to build and lead an independent research program</a:t>
            </a:r>
          </a:p>
          <a:p>
            <a:pPr marL="342900" indent="-342900" algn="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Awarded solely on scientific excellence</a:t>
            </a:r>
            <a:r>
              <a:rPr lang="en-US" sz="2000"/>
              <a:t>, open to researchers of any nationality, with projects </a:t>
            </a:r>
            <a:r>
              <a:rPr lang="en-US" sz="2000" b="1"/>
              <a:t>hosted at an institution in an EU Member State or Horizon Europe </a:t>
            </a:r>
            <a:r>
              <a:rPr lang="en-US" sz="2000"/>
              <a:t>Associated Country</a:t>
            </a:r>
          </a:p>
          <a:p>
            <a:pPr marL="342900" indent="-342900" algn="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>
                <a:solidFill>
                  <a:schemeClr val="accent3"/>
                </a:solidFill>
              </a:rPr>
              <a:t>Canadian participation: </a:t>
            </a:r>
            <a:r>
              <a:rPr lang="en-US" altLang="en-US" sz="2000">
                <a:solidFill>
                  <a:schemeClr val="accent3"/>
                </a:solidFill>
              </a:rPr>
              <a:t>Canadians may receive ERC funding by leading frontier research hosted at an EU/Associated-country institution, joining ERC-funded teams, or participating as a PI in an ERC Synergy Grant (with one PI allowed outside Europe).</a:t>
            </a:r>
          </a:p>
          <a:p>
            <a:pPr marL="342900" indent="-342900" algn="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>
                <a:solidFill>
                  <a:schemeClr val="accent3"/>
                </a:solidFill>
              </a:rPr>
              <a:t>Company participation: </a:t>
            </a:r>
            <a:r>
              <a:rPr lang="en-US" altLang="en-US" sz="2000">
                <a:solidFill>
                  <a:schemeClr val="accent3"/>
                </a:solidFill>
              </a:rPr>
              <a:t>Firms cannot apply as lead beneficiaries but may contribute indirectly as collaborators, service providers, or downstream commercialization partners.</a:t>
            </a:r>
          </a:p>
          <a:p>
            <a:pPr marL="342900" indent="-342900" algn="r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accent3"/>
              </a:solidFill>
            </a:endParaRPr>
          </a:p>
          <a:p>
            <a:pPr marL="342900" indent="-342900" algn="r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92953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C3CAA-7248-06D9-ECE6-CF028C17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8" y="222998"/>
            <a:ext cx="10515600" cy="756000"/>
          </a:xfrm>
        </p:spPr>
        <p:txBody>
          <a:bodyPr/>
          <a:lstStyle/>
          <a:p>
            <a:pPr algn="ctr"/>
            <a:r>
              <a:rPr lang="en-US"/>
              <a:t>ERC– GRA leverage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CD4A59-584C-20FE-9349-BDBA0C9BDDD8}"/>
              </a:ext>
            </a:extLst>
          </p:cNvPr>
          <p:cNvGrpSpPr/>
          <p:nvPr/>
        </p:nvGrpSpPr>
        <p:grpSpPr>
          <a:xfrm>
            <a:off x="2815389" y="1488348"/>
            <a:ext cx="8820425" cy="4264440"/>
            <a:chOff x="36818" y="1116000"/>
            <a:chExt cx="11358366" cy="5775964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EDB0872-EC72-E6AD-7AC5-30327F3DF310}"/>
                </a:ext>
              </a:extLst>
            </p:cNvPr>
            <p:cNvSpPr/>
            <p:nvPr/>
          </p:nvSpPr>
          <p:spPr>
            <a:xfrm>
              <a:off x="2972215" y="1116000"/>
              <a:ext cx="5166269" cy="4820071"/>
            </a:xfrm>
            <a:prstGeom prst="roundRect">
              <a:avLst/>
            </a:prstGeom>
            <a:solidFill>
              <a:srgbClr val="AAF4C8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776AB6-E80E-3C2D-FDC2-BF1902EDA54D}"/>
                </a:ext>
              </a:extLst>
            </p:cNvPr>
            <p:cNvGrpSpPr/>
            <p:nvPr/>
          </p:nvGrpSpPr>
          <p:grpSpPr>
            <a:xfrm>
              <a:off x="3379231" y="1352136"/>
              <a:ext cx="4425397" cy="4030599"/>
              <a:chOff x="855487" y="1570720"/>
              <a:chExt cx="4425397" cy="4030599"/>
            </a:xfrm>
          </p:grpSpPr>
          <p:grpSp>
            <p:nvGrpSpPr>
              <p:cNvPr id="38" name="Group 17">
                <a:extLst>
                  <a:ext uri="{FF2B5EF4-FFF2-40B4-BE49-F238E27FC236}">
                    <a16:creationId xmlns:a16="http://schemas.microsoft.com/office/drawing/2014/main" id="{B59A4738-19E2-54FB-33B0-30B2A8DA2E39}"/>
                  </a:ext>
                </a:extLst>
              </p:cNvPr>
              <p:cNvGrpSpPr/>
              <p:nvPr/>
            </p:nvGrpSpPr>
            <p:grpSpPr>
              <a:xfrm rot="10800000">
                <a:off x="1946354" y="1570720"/>
                <a:ext cx="2246263" cy="2075007"/>
                <a:chOff x="0" y="0"/>
                <a:chExt cx="750472" cy="688168"/>
              </a:xfrm>
            </p:grpSpPr>
            <p:sp>
              <p:nvSpPr>
                <p:cNvPr id="72" name="Freeform 18">
                  <a:extLst>
                    <a:ext uri="{FF2B5EF4-FFF2-40B4-BE49-F238E27FC236}">
                      <a16:creationId xmlns:a16="http://schemas.microsoft.com/office/drawing/2014/main" id="{C04147AB-BF52-153F-9013-D8237B13D04E}"/>
                    </a:ext>
                  </a:extLst>
                </p:cNvPr>
                <p:cNvSpPr/>
                <p:nvPr/>
              </p:nvSpPr>
              <p:spPr>
                <a:xfrm>
                  <a:off x="20380" y="0"/>
                  <a:ext cx="709711" cy="65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711" h="658384">
                      <a:moveTo>
                        <a:pt x="330841" y="644126"/>
                      </a:moveTo>
                      <a:lnTo>
                        <a:pt x="3635" y="44042"/>
                      </a:lnTo>
                      <a:cubicBezTo>
                        <a:pt x="-1397" y="34814"/>
                        <a:pt x="-1192" y="23617"/>
                        <a:pt x="4174" y="14578"/>
                      </a:cubicBezTo>
                      <a:cubicBezTo>
                        <a:pt x="9540" y="5540"/>
                        <a:pt x="19273" y="0"/>
                        <a:pt x="29784" y="0"/>
                      </a:cubicBezTo>
                      <a:lnTo>
                        <a:pt x="679928" y="0"/>
                      </a:lnTo>
                      <a:cubicBezTo>
                        <a:pt x="690439" y="0"/>
                        <a:pt x="700172" y="5540"/>
                        <a:pt x="705538" y="14579"/>
                      </a:cubicBezTo>
                      <a:cubicBezTo>
                        <a:pt x="710904" y="23617"/>
                        <a:pt x="711109" y="34814"/>
                        <a:pt x="706077" y="44042"/>
                      </a:cubicBezTo>
                      <a:lnTo>
                        <a:pt x="378871" y="644126"/>
                      </a:lnTo>
                      <a:cubicBezTo>
                        <a:pt x="374078" y="652915"/>
                        <a:pt x="364867" y="658384"/>
                        <a:pt x="354856" y="658384"/>
                      </a:cubicBezTo>
                      <a:cubicBezTo>
                        <a:pt x="344845" y="658384"/>
                        <a:pt x="335634" y="652915"/>
                        <a:pt x="330841" y="644126"/>
                      </a:cubicBezTo>
                      <a:close/>
                    </a:path>
                  </a:pathLst>
                </a:custGeom>
                <a:solidFill>
                  <a:srgbClr val="29318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TextBox 19">
                  <a:extLst>
                    <a:ext uri="{FF2B5EF4-FFF2-40B4-BE49-F238E27FC236}">
                      <a16:creationId xmlns:a16="http://schemas.microsoft.com/office/drawing/2014/main" id="{4EC9B0C4-9976-A8D0-DE33-D2FD72061872}"/>
                    </a:ext>
                  </a:extLst>
                </p:cNvPr>
                <p:cNvSpPr txBox="1"/>
                <p:nvPr/>
              </p:nvSpPr>
              <p:spPr>
                <a:xfrm>
                  <a:off x="231964" y="9525"/>
                  <a:ext cx="286544" cy="42058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oup 20">
                <a:extLst>
                  <a:ext uri="{FF2B5EF4-FFF2-40B4-BE49-F238E27FC236}">
                    <a16:creationId xmlns:a16="http://schemas.microsoft.com/office/drawing/2014/main" id="{75F6C8BD-D306-8644-048C-9CA67520D2C9}"/>
                  </a:ext>
                </a:extLst>
              </p:cNvPr>
              <p:cNvGrpSpPr/>
              <p:nvPr/>
            </p:nvGrpSpPr>
            <p:grpSpPr>
              <a:xfrm rot="10800000">
                <a:off x="3034621" y="3526312"/>
                <a:ext cx="2246263" cy="2075007"/>
                <a:chOff x="0" y="0"/>
                <a:chExt cx="750472" cy="688168"/>
              </a:xfrm>
              <a:solidFill>
                <a:schemeClr val="accent2">
                  <a:lumMod val="50000"/>
                </a:schemeClr>
              </a:solidFill>
            </p:grpSpPr>
            <p:sp>
              <p:nvSpPr>
                <p:cNvPr id="70" name="Freeform 21">
                  <a:extLst>
                    <a:ext uri="{FF2B5EF4-FFF2-40B4-BE49-F238E27FC236}">
                      <a16:creationId xmlns:a16="http://schemas.microsoft.com/office/drawing/2014/main" id="{E94BEE41-D34F-8A7D-6A72-039110DE9636}"/>
                    </a:ext>
                  </a:extLst>
                </p:cNvPr>
                <p:cNvSpPr/>
                <p:nvPr/>
              </p:nvSpPr>
              <p:spPr>
                <a:xfrm>
                  <a:off x="20380" y="0"/>
                  <a:ext cx="709711" cy="65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711" h="658384">
                      <a:moveTo>
                        <a:pt x="330841" y="644126"/>
                      </a:moveTo>
                      <a:lnTo>
                        <a:pt x="3635" y="44042"/>
                      </a:lnTo>
                      <a:cubicBezTo>
                        <a:pt x="-1397" y="34814"/>
                        <a:pt x="-1192" y="23617"/>
                        <a:pt x="4174" y="14578"/>
                      </a:cubicBezTo>
                      <a:cubicBezTo>
                        <a:pt x="9540" y="5540"/>
                        <a:pt x="19273" y="0"/>
                        <a:pt x="29784" y="0"/>
                      </a:cubicBezTo>
                      <a:lnTo>
                        <a:pt x="679928" y="0"/>
                      </a:lnTo>
                      <a:cubicBezTo>
                        <a:pt x="690439" y="0"/>
                        <a:pt x="700172" y="5540"/>
                        <a:pt x="705538" y="14579"/>
                      </a:cubicBezTo>
                      <a:cubicBezTo>
                        <a:pt x="710904" y="23617"/>
                        <a:pt x="711109" y="34814"/>
                        <a:pt x="706077" y="44042"/>
                      </a:cubicBezTo>
                      <a:lnTo>
                        <a:pt x="378871" y="644126"/>
                      </a:lnTo>
                      <a:cubicBezTo>
                        <a:pt x="374078" y="652915"/>
                        <a:pt x="364867" y="658384"/>
                        <a:pt x="354856" y="658384"/>
                      </a:cubicBezTo>
                      <a:cubicBezTo>
                        <a:pt x="344845" y="658384"/>
                        <a:pt x="335634" y="652915"/>
                        <a:pt x="330841" y="644126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TextBox 22">
                  <a:extLst>
                    <a:ext uri="{FF2B5EF4-FFF2-40B4-BE49-F238E27FC236}">
                      <a16:creationId xmlns:a16="http://schemas.microsoft.com/office/drawing/2014/main" id="{AD781BCF-8E7A-319D-6EB3-5DEFB54FE056}"/>
                    </a:ext>
                  </a:extLst>
                </p:cNvPr>
                <p:cNvSpPr txBox="1"/>
                <p:nvPr/>
              </p:nvSpPr>
              <p:spPr>
                <a:xfrm>
                  <a:off x="231964" y="9525"/>
                  <a:ext cx="286544" cy="420580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oup 23">
                <a:extLst>
                  <a:ext uri="{FF2B5EF4-FFF2-40B4-BE49-F238E27FC236}">
                    <a16:creationId xmlns:a16="http://schemas.microsoft.com/office/drawing/2014/main" id="{3C2874EE-22F1-7222-797A-2EC8DA1D9C4C}"/>
                  </a:ext>
                </a:extLst>
              </p:cNvPr>
              <p:cNvGrpSpPr/>
              <p:nvPr/>
            </p:nvGrpSpPr>
            <p:grpSpPr>
              <a:xfrm rot="10800000">
                <a:off x="855487" y="3519811"/>
                <a:ext cx="2246263" cy="2075007"/>
                <a:chOff x="0" y="0"/>
                <a:chExt cx="750472" cy="688168"/>
              </a:xfrm>
              <a:solidFill>
                <a:schemeClr val="accent5">
                  <a:lumMod val="60000"/>
                  <a:lumOff val="40000"/>
                </a:schemeClr>
              </a:solidFill>
            </p:grpSpPr>
            <p:sp>
              <p:nvSpPr>
                <p:cNvPr id="68" name="Freeform 24">
                  <a:extLst>
                    <a:ext uri="{FF2B5EF4-FFF2-40B4-BE49-F238E27FC236}">
                      <a16:creationId xmlns:a16="http://schemas.microsoft.com/office/drawing/2014/main" id="{92A220DF-2BA9-AB23-8D2F-9A4D67E11480}"/>
                    </a:ext>
                  </a:extLst>
                </p:cNvPr>
                <p:cNvSpPr/>
                <p:nvPr/>
              </p:nvSpPr>
              <p:spPr>
                <a:xfrm>
                  <a:off x="20380" y="0"/>
                  <a:ext cx="709711" cy="65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711" h="658384">
                      <a:moveTo>
                        <a:pt x="330841" y="644126"/>
                      </a:moveTo>
                      <a:lnTo>
                        <a:pt x="3635" y="44042"/>
                      </a:lnTo>
                      <a:cubicBezTo>
                        <a:pt x="-1397" y="34814"/>
                        <a:pt x="-1192" y="23617"/>
                        <a:pt x="4174" y="14578"/>
                      </a:cubicBezTo>
                      <a:cubicBezTo>
                        <a:pt x="9540" y="5540"/>
                        <a:pt x="19273" y="0"/>
                        <a:pt x="29784" y="0"/>
                      </a:cubicBezTo>
                      <a:lnTo>
                        <a:pt x="679928" y="0"/>
                      </a:lnTo>
                      <a:cubicBezTo>
                        <a:pt x="690439" y="0"/>
                        <a:pt x="700172" y="5540"/>
                        <a:pt x="705538" y="14579"/>
                      </a:cubicBezTo>
                      <a:cubicBezTo>
                        <a:pt x="710904" y="23617"/>
                        <a:pt x="711109" y="34814"/>
                        <a:pt x="706077" y="44042"/>
                      </a:cubicBezTo>
                      <a:lnTo>
                        <a:pt x="378871" y="644126"/>
                      </a:lnTo>
                      <a:cubicBezTo>
                        <a:pt x="374078" y="652915"/>
                        <a:pt x="364867" y="658384"/>
                        <a:pt x="354856" y="658384"/>
                      </a:cubicBezTo>
                      <a:cubicBezTo>
                        <a:pt x="344845" y="658384"/>
                        <a:pt x="335634" y="652915"/>
                        <a:pt x="330841" y="644126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TextBox 25">
                  <a:extLst>
                    <a:ext uri="{FF2B5EF4-FFF2-40B4-BE49-F238E27FC236}">
                      <a16:creationId xmlns:a16="http://schemas.microsoft.com/office/drawing/2014/main" id="{4C6E7A87-DB38-D988-2C9D-9C9C96DF147C}"/>
                    </a:ext>
                  </a:extLst>
                </p:cNvPr>
                <p:cNvSpPr txBox="1"/>
                <p:nvPr/>
              </p:nvSpPr>
              <p:spPr>
                <a:xfrm>
                  <a:off x="231964" y="9525"/>
                  <a:ext cx="286544" cy="420580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oup 26">
                <a:extLst>
                  <a:ext uri="{FF2B5EF4-FFF2-40B4-BE49-F238E27FC236}">
                    <a16:creationId xmlns:a16="http://schemas.microsoft.com/office/drawing/2014/main" id="{DB2FE712-55EA-AC28-5227-A5F44377170C}"/>
                  </a:ext>
                </a:extLst>
              </p:cNvPr>
              <p:cNvGrpSpPr/>
              <p:nvPr/>
            </p:nvGrpSpPr>
            <p:grpSpPr>
              <a:xfrm>
                <a:off x="2669954" y="3128263"/>
                <a:ext cx="742241" cy="747728"/>
                <a:chOff x="0" y="0"/>
                <a:chExt cx="812800" cy="812800"/>
              </a:xfrm>
            </p:grpSpPr>
            <p:sp>
              <p:nvSpPr>
                <p:cNvPr id="66" name="Freeform 27">
                  <a:extLst>
                    <a:ext uri="{FF2B5EF4-FFF2-40B4-BE49-F238E27FC236}">
                      <a16:creationId xmlns:a16="http://schemas.microsoft.com/office/drawing/2014/main" id="{961A8EE2-3062-1B54-98C4-2BFD91E6C51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B8BFD4"/>
                </a:solidFill>
                <a:ln w="38100" cap="sq">
                  <a:solidFill>
                    <a:schemeClr val="accent6">
                      <a:lumMod val="90000"/>
                    </a:schemeClr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TextBox 28">
                  <a:extLst>
                    <a:ext uri="{FF2B5EF4-FFF2-40B4-BE49-F238E27FC236}">
                      <a16:creationId xmlns:a16="http://schemas.microsoft.com/office/drawing/2014/main" id="{E9C15E4B-B4B9-C18E-4CB9-01EF76589C85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6004BD87-2F9A-828D-A622-9B85A43DE27E}"/>
                  </a:ext>
                </a:extLst>
              </p:cNvPr>
              <p:cNvSpPr/>
              <p:nvPr/>
            </p:nvSpPr>
            <p:spPr>
              <a:xfrm>
                <a:off x="2819089" y="3286608"/>
                <a:ext cx="443970" cy="431040"/>
              </a:xfrm>
              <a:custGeom>
                <a:avLst/>
                <a:gdLst/>
                <a:ahLst/>
                <a:cxnLst/>
                <a:rect l="l" t="t" r="r" b="b"/>
                <a:pathLst>
                  <a:path w="655347" h="631591">
                    <a:moveTo>
                      <a:pt x="0" y="0"/>
                    </a:moveTo>
                    <a:lnTo>
                      <a:pt x="655347" y="0"/>
                    </a:lnTo>
                    <a:lnTo>
                      <a:pt x="655347" y="631591"/>
                    </a:lnTo>
                    <a:lnTo>
                      <a:pt x="0" y="6315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43" name="Group 34">
                <a:extLst>
                  <a:ext uri="{FF2B5EF4-FFF2-40B4-BE49-F238E27FC236}">
                    <a16:creationId xmlns:a16="http://schemas.microsoft.com/office/drawing/2014/main" id="{8711B3E5-41CA-D32C-1038-EAA4BE0DFD95}"/>
                  </a:ext>
                </a:extLst>
              </p:cNvPr>
              <p:cNvGrpSpPr/>
              <p:nvPr/>
            </p:nvGrpSpPr>
            <p:grpSpPr>
              <a:xfrm>
                <a:off x="3280952" y="3432935"/>
                <a:ext cx="318474" cy="320829"/>
                <a:chOff x="1" y="0"/>
                <a:chExt cx="812799" cy="812799"/>
              </a:xfrm>
            </p:grpSpPr>
            <p:sp>
              <p:nvSpPr>
                <p:cNvPr id="64" name="Freeform 35">
                  <a:extLst>
                    <a:ext uri="{FF2B5EF4-FFF2-40B4-BE49-F238E27FC236}">
                      <a16:creationId xmlns:a16="http://schemas.microsoft.com/office/drawing/2014/main" id="{8D27F53F-6538-3B7B-B5CC-B603615AB73C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812799" cy="8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36">
                  <a:extLst>
                    <a:ext uri="{FF2B5EF4-FFF2-40B4-BE49-F238E27FC236}">
                      <a16:creationId xmlns:a16="http://schemas.microsoft.com/office/drawing/2014/main" id="{DF77C915-FA2F-2F34-4DB2-BE8671B7EB37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 37">
                <a:extLst>
                  <a:ext uri="{FF2B5EF4-FFF2-40B4-BE49-F238E27FC236}">
                    <a16:creationId xmlns:a16="http://schemas.microsoft.com/office/drawing/2014/main" id="{44E4524E-EEF6-2AC6-D76D-5DF532251A35}"/>
                  </a:ext>
                </a:extLst>
              </p:cNvPr>
              <p:cNvSpPr/>
              <p:nvPr/>
            </p:nvSpPr>
            <p:spPr>
              <a:xfrm>
                <a:off x="3302126" y="3449489"/>
                <a:ext cx="286928" cy="284714"/>
              </a:xfrm>
              <a:custGeom>
                <a:avLst/>
                <a:gdLst/>
                <a:ahLst/>
                <a:cxnLst/>
                <a:rect l="l" t="t" r="r" b="b"/>
                <a:pathLst>
                  <a:path w="423536" h="417183">
                    <a:moveTo>
                      <a:pt x="0" y="0"/>
                    </a:moveTo>
                    <a:lnTo>
                      <a:pt x="423536" y="0"/>
                    </a:lnTo>
                    <a:lnTo>
                      <a:pt x="423536" y="417183"/>
                    </a:lnTo>
                    <a:lnTo>
                      <a:pt x="0" y="4171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45" name="Group 38">
                <a:extLst>
                  <a:ext uri="{FF2B5EF4-FFF2-40B4-BE49-F238E27FC236}">
                    <a16:creationId xmlns:a16="http://schemas.microsoft.com/office/drawing/2014/main" id="{87B3ED73-3205-A3E5-C806-4F3081849D61}"/>
                  </a:ext>
                </a:extLst>
              </p:cNvPr>
              <p:cNvGrpSpPr/>
              <p:nvPr/>
            </p:nvGrpSpPr>
            <p:grpSpPr>
              <a:xfrm>
                <a:off x="2115043" y="4229255"/>
                <a:ext cx="710498" cy="876165"/>
                <a:chOff x="0" y="0"/>
                <a:chExt cx="1398360" cy="1711762"/>
              </a:xfrm>
            </p:grpSpPr>
            <p:grpSp>
              <p:nvGrpSpPr>
                <p:cNvPr id="58" name="Group 39">
                  <a:extLst>
                    <a:ext uri="{FF2B5EF4-FFF2-40B4-BE49-F238E27FC236}">
                      <a16:creationId xmlns:a16="http://schemas.microsoft.com/office/drawing/2014/main" id="{19935F4C-A188-4694-6B0F-DFA65EC761A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398360" cy="1398360"/>
                  <a:chOff x="0" y="0"/>
                  <a:chExt cx="812800" cy="812800"/>
                </a:xfrm>
              </p:grpSpPr>
              <p:sp>
                <p:nvSpPr>
                  <p:cNvPr id="62" name="Freeform 40">
                    <a:extLst>
                      <a:ext uri="{FF2B5EF4-FFF2-40B4-BE49-F238E27FC236}">
                        <a16:creationId xmlns:a16="http://schemas.microsoft.com/office/drawing/2014/main" id="{B28720D0-FB44-7136-A286-EB8399E651F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B8BFD4"/>
                  </a:solidFill>
                  <a:ln w="38100" cap="sq">
                    <a:solidFill>
                      <a:schemeClr val="accent6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A2471"/>
                      </a:solidFill>
                      <a:effectLst/>
                      <a:uLnTx/>
                      <a:uFillTx/>
                      <a:latin typeface="Questa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TextBox 41">
                    <a:extLst>
                      <a:ext uri="{FF2B5EF4-FFF2-40B4-BE49-F238E27FC236}">
                        <a16:creationId xmlns:a16="http://schemas.microsoft.com/office/drawing/2014/main" id="{38FC45FC-5ADA-B471-627D-165C7D8641EC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85725"/>
                    <a:ext cx="660400" cy="650875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lIns="33867" tIns="33867" rIns="33867" bIns="33867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ts val="1319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A2471"/>
                      </a:solidFill>
                      <a:effectLst/>
                      <a:uLnTx/>
                      <a:uFillTx/>
                      <a:latin typeface="Questa Sans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9" name="Freeform 42">
                  <a:extLst>
                    <a:ext uri="{FF2B5EF4-FFF2-40B4-BE49-F238E27FC236}">
                      <a16:creationId xmlns:a16="http://schemas.microsoft.com/office/drawing/2014/main" id="{15A37E97-4869-7D1B-DA07-64FAE936FB60}"/>
                    </a:ext>
                  </a:extLst>
                </p:cNvPr>
                <p:cNvSpPr/>
                <p:nvPr/>
              </p:nvSpPr>
              <p:spPr>
                <a:xfrm>
                  <a:off x="326439" y="160505"/>
                  <a:ext cx="745483" cy="891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83" h="891339">
                      <a:moveTo>
                        <a:pt x="0" y="0"/>
                      </a:moveTo>
                      <a:lnTo>
                        <a:pt x="745483" y="0"/>
                      </a:lnTo>
                      <a:lnTo>
                        <a:pt x="745483" y="891339"/>
                      </a:lnTo>
                      <a:lnTo>
                        <a:pt x="0" y="8913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44">
                  <a:extLst>
                    <a:ext uri="{FF2B5EF4-FFF2-40B4-BE49-F238E27FC236}">
                      <a16:creationId xmlns:a16="http://schemas.microsoft.com/office/drawing/2014/main" id="{A0A7DD4F-CC62-B383-66EC-8240F2183A3D}"/>
                    </a:ext>
                  </a:extLst>
                </p:cNvPr>
                <p:cNvSpPr/>
                <p:nvPr/>
              </p:nvSpPr>
              <p:spPr>
                <a:xfrm>
                  <a:off x="771558" y="1084960"/>
                  <a:ext cx="626802" cy="626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46">
                  <a:extLst>
                    <a:ext uri="{FF2B5EF4-FFF2-40B4-BE49-F238E27FC236}">
                      <a16:creationId xmlns:a16="http://schemas.microsoft.com/office/drawing/2014/main" id="{B8E490E7-610B-7604-4A30-9EFB7A34815A}"/>
                    </a:ext>
                  </a:extLst>
                </p:cNvPr>
                <p:cNvSpPr/>
                <p:nvPr/>
              </p:nvSpPr>
              <p:spPr>
                <a:xfrm>
                  <a:off x="812122" y="1114494"/>
                  <a:ext cx="564714" cy="556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14" h="556243">
                      <a:moveTo>
                        <a:pt x="0" y="0"/>
                      </a:moveTo>
                      <a:lnTo>
                        <a:pt x="564714" y="0"/>
                      </a:lnTo>
                      <a:lnTo>
                        <a:pt x="564714" y="556243"/>
                      </a:lnTo>
                      <a:lnTo>
                        <a:pt x="0" y="5562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 26">
                <a:extLst>
                  <a:ext uri="{FF2B5EF4-FFF2-40B4-BE49-F238E27FC236}">
                    <a16:creationId xmlns:a16="http://schemas.microsoft.com/office/drawing/2014/main" id="{879AFF8E-824E-B416-24EE-D7536DAE8519}"/>
                  </a:ext>
                </a:extLst>
              </p:cNvPr>
              <p:cNvGrpSpPr/>
              <p:nvPr/>
            </p:nvGrpSpPr>
            <p:grpSpPr>
              <a:xfrm>
                <a:off x="3263060" y="4190448"/>
                <a:ext cx="742241" cy="747728"/>
                <a:chOff x="0" y="0"/>
                <a:chExt cx="812800" cy="812800"/>
              </a:xfrm>
            </p:grpSpPr>
            <p:sp>
              <p:nvSpPr>
                <p:cNvPr id="56" name="Freeform 27">
                  <a:extLst>
                    <a:ext uri="{FF2B5EF4-FFF2-40B4-BE49-F238E27FC236}">
                      <a16:creationId xmlns:a16="http://schemas.microsoft.com/office/drawing/2014/main" id="{A691FD8D-AB0E-7568-FAB7-CC05E107A87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B8BFD4"/>
                </a:solidFill>
                <a:ln w="38100" cap="sq">
                  <a:solidFill>
                    <a:schemeClr val="accent6">
                      <a:lumMod val="90000"/>
                    </a:schemeClr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TextBox 28">
                  <a:extLst>
                    <a:ext uri="{FF2B5EF4-FFF2-40B4-BE49-F238E27FC236}">
                      <a16:creationId xmlns:a16="http://schemas.microsoft.com/office/drawing/2014/main" id="{16A3FE3F-EE9E-8DDB-0B29-8B0BB5F12BFF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1443CBA1-64F2-7C4B-B619-8E15810971B1}"/>
                  </a:ext>
                </a:extLst>
              </p:cNvPr>
              <p:cNvSpPr/>
              <p:nvPr/>
            </p:nvSpPr>
            <p:spPr>
              <a:xfrm>
                <a:off x="3412195" y="4348793"/>
                <a:ext cx="443970" cy="431040"/>
              </a:xfrm>
              <a:custGeom>
                <a:avLst/>
                <a:gdLst/>
                <a:ahLst/>
                <a:cxnLst/>
                <a:rect l="l" t="t" r="r" b="b"/>
                <a:pathLst>
                  <a:path w="655347" h="631591">
                    <a:moveTo>
                      <a:pt x="0" y="0"/>
                    </a:moveTo>
                    <a:lnTo>
                      <a:pt x="655347" y="0"/>
                    </a:lnTo>
                    <a:lnTo>
                      <a:pt x="655347" y="631591"/>
                    </a:lnTo>
                    <a:lnTo>
                      <a:pt x="0" y="6315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48" name="Group 34">
                <a:extLst>
                  <a:ext uri="{FF2B5EF4-FFF2-40B4-BE49-F238E27FC236}">
                    <a16:creationId xmlns:a16="http://schemas.microsoft.com/office/drawing/2014/main" id="{09212C73-EE8E-B555-CD62-096BB499F303}"/>
                  </a:ext>
                </a:extLst>
              </p:cNvPr>
              <p:cNvGrpSpPr/>
              <p:nvPr/>
            </p:nvGrpSpPr>
            <p:grpSpPr>
              <a:xfrm>
                <a:off x="3222870" y="4785046"/>
                <a:ext cx="318474" cy="320829"/>
                <a:chOff x="1" y="0"/>
                <a:chExt cx="812799" cy="812799"/>
              </a:xfrm>
            </p:grpSpPr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C62EA25E-B996-1A4B-9587-9E4E1B660C14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812799" cy="8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TextBox 36">
                  <a:extLst>
                    <a:ext uri="{FF2B5EF4-FFF2-40B4-BE49-F238E27FC236}">
                      <a16:creationId xmlns:a16="http://schemas.microsoft.com/office/drawing/2014/main" id="{BF2A404F-3320-D389-E348-09468E34BC48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 54">
                <a:extLst>
                  <a:ext uri="{FF2B5EF4-FFF2-40B4-BE49-F238E27FC236}">
                    <a16:creationId xmlns:a16="http://schemas.microsoft.com/office/drawing/2014/main" id="{B549F2F2-5097-2EEF-A70D-D5D084A50C6F}"/>
                  </a:ext>
                </a:extLst>
              </p:cNvPr>
              <p:cNvSpPr/>
              <p:nvPr/>
            </p:nvSpPr>
            <p:spPr>
              <a:xfrm>
                <a:off x="3246132" y="4812812"/>
                <a:ext cx="260476" cy="265296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50" name="Group 34">
                <a:extLst>
                  <a:ext uri="{FF2B5EF4-FFF2-40B4-BE49-F238E27FC236}">
                    <a16:creationId xmlns:a16="http://schemas.microsoft.com/office/drawing/2014/main" id="{D2BA3198-D01A-F0A8-E24A-749EB1DA56E4}"/>
                  </a:ext>
                </a:extLst>
              </p:cNvPr>
              <p:cNvGrpSpPr/>
              <p:nvPr/>
            </p:nvGrpSpPr>
            <p:grpSpPr>
              <a:xfrm>
                <a:off x="2240850" y="4791256"/>
                <a:ext cx="318474" cy="320829"/>
                <a:chOff x="1" y="0"/>
                <a:chExt cx="812799" cy="812799"/>
              </a:xfrm>
            </p:grpSpPr>
            <p:sp>
              <p:nvSpPr>
                <p:cNvPr id="52" name="Freeform 35">
                  <a:extLst>
                    <a:ext uri="{FF2B5EF4-FFF2-40B4-BE49-F238E27FC236}">
                      <a16:creationId xmlns:a16="http://schemas.microsoft.com/office/drawing/2014/main" id="{6D910D53-41D6-4196-D52B-6A800432BDE3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812799" cy="8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extBox 36">
                  <a:extLst>
                    <a:ext uri="{FF2B5EF4-FFF2-40B4-BE49-F238E27FC236}">
                      <a16:creationId xmlns:a16="http://schemas.microsoft.com/office/drawing/2014/main" id="{E96B7E5D-C86F-DA6E-8FFD-15545466DB89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" name="Freeform 54">
                <a:extLst>
                  <a:ext uri="{FF2B5EF4-FFF2-40B4-BE49-F238E27FC236}">
                    <a16:creationId xmlns:a16="http://schemas.microsoft.com/office/drawing/2014/main" id="{D1C31427-4F6B-27B6-41D8-6012EC269002}"/>
                  </a:ext>
                </a:extLst>
              </p:cNvPr>
              <p:cNvSpPr/>
              <p:nvPr/>
            </p:nvSpPr>
            <p:spPr>
              <a:xfrm>
                <a:off x="2264112" y="4819022"/>
                <a:ext cx="260476" cy="265296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DB0C9F-2CD6-555F-735D-BB67630F8B46}"/>
                </a:ext>
              </a:extLst>
            </p:cNvPr>
            <p:cNvCxnSpPr/>
            <p:nvPr/>
          </p:nvCxnSpPr>
          <p:spPr>
            <a:xfrm>
              <a:off x="6252663" y="2340864"/>
              <a:ext cx="289133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D790E30-08A5-6649-AAA1-D1C5C4D4C805}"/>
                </a:ext>
              </a:extLst>
            </p:cNvPr>
            <p:cNvCxnSpPr>
              <a:cxnSpLocks/>
            </p:cNvCxnSpPr>
            <p:nvPr/>
          </p:nvCxnSpPr>
          <p:spPr>
            <a:xfrm>
              <a:off x="7346895" y="4203192"/>
              <a:ext cx="186111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90B8F4C-D0EC-2726-923B-861A43CE585A}"/>
                </a:ext>
              </a:extLst>
            </p:cNvPr>
            <p:cNvCxnSpPr>
              <a:cxnSpLocks/>
            </p:cNvCxnSpPr>
            <p:nvPr/>
          </p:nvCxnSpPr>
          <p:spPr>
            <a:xfrm>
              <a:off x="2126673" y="4206240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07A8038-DECE-CB20-478D-5CAA2B3EBF4E}"/>
                </a:ext>
              </a:extLst>
            </p:cNvPr>
            <p:cNvSpPr txBox="1"/>
            <p:nvPr/>
          </p:nvSpPr>
          <p:spPr>
            <a:xfrm>
              <a:off x="36818" y="3953048"/>
              <a:ext cx="2020583" cy="293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latin typeface="+mj-lt"/>
                </a:rPr>
                <a:t>CDN or INTL Intern* </a:t>
              </a:r>
              <a:r>
                <a:rPr lang="en-US" sz="1200" b="1" i="1">
                  <a:latin typeface="+mj-lt"/>
                </a:rPr>
                <a:t>(Funding Lever)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b="1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b="1"/>
                <a:t>Post-doc Participants </a:t>
              </a:r>
              <a:r>
                <a:rPr lang="en-US" sz="1100"/>
                <a:t>as an </a:t>
              </a:r>
              <a:r>
                <a:rPr lang="en-US" sz="1100">
                  <a:highlight>
                    <a:srgbClr val="FFFF00"/>
                  </a:highlight>
                </a:rPr>
                <a:t>ERC applicant </a:t>
              </a:r>
              <a:r>
                <a:rPr lang="en-US" sz="1100"/>
                <a:t>or team member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b="1"/>
                <a:t>Undergraduate to PhD </a:t>
              </a:r>
              <a:r>
                <a:rPr lang="en-US" sz="1100"/>
                <a:t>as a ERC project team member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A85EC2-E306-95D8-57AB-2BCCA9D1AFA6}"/>
                </a:ext>
              </a:extLst>
            </p:cNvPr>
            <p:cNvSpPr txBox="1"/>
            <p:nvPr/>
          </p:nvSpPr>
          <p:spPr>
            <a:xfrm>
              <a:off x="9374601" y="1632978"/>
              <a:ext cx="2020583" cy="183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CDN University &amp; Professor* </a:t>
              </a:r>
              <a:r>
                <a:rPr lang="en-US" sz="1200" b="1" i="1"/>
                <a:t>(Funding Disbursement)</a:t>
              </a:r>
            </a:p>
            <a:p>
              <a:endParaRPr lang="en-US" sz="1200" b="1" i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/>
                <a:t>Collaborator or </a:t>
              </a:r>
              <a:r>
                <a:rPr lang="en-US" sz="1100">
                  <a:highlight>
                    <a:srgbClr val="FFFF00"/>
                  </a:highlight>
                </a:rPr>
                <a:t>ERC Synergy PI Applicant</a:t>
              </a:r>
              <a:endParaRPr lang="en-US" sz="1100" b="1">
                <a:highlight>
                  <a:srgbClr val="FFFF00"/>
                </a:highlight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b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782FAD-DCE8-0384-5B43-4B6636605787}"/>
                </a:ext>
              </a:extLst>
            </p:cNvPr>
            <p:cNvSpPr txBox="1"/>
            <p:nvPr/>
          </p:nvSpPr>
          <p:spPr>
            <a:xfrm>
              <a:off x="9302306" y="3953046"/>
              <a:ext cx="2020583" cy="1313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EU University &amp; Professor*</a:t>
              </a:r>
              <a:endParaRPr lang="en-US" sz="1100" b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b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/>
                <a:t>Collaborator or </a:t>
              </a:r>
              <a:r>
                <a:rPr lang="en-US" sz="1100">
                  <a:highlight>
                    <a:srgbClr val="FFFF00"/>
                  </a:highlight>
                </a:rPr>
                <a:t>ERC PI Applicant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A510AD-094B-EC9F-38C9-7126D8B47F31}"/>
              </a:ext>
            </a:extLst>
          </p:cNvPr>
          <p:cNvCxnSpPr/>
          <p:nvPr/>
        </p:nvCxnSpPr>
        <p:spPr>
          <a:xfrm>
            <a:off x="2213811" y="854242"/>
            <a:ext cx="0" cy="525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223043-E068-7FBE-69A3-C061ED5675A5}"/>
              </a:ext>
            </a:extLst>
          </p:cNvPr>
          <p:cNvSpPr/>
          <p:nvPr/>
        </p:nvSpPr>
        <p:spPr>
          <a:xfrm>
            <a:off x="264696" y="854243"/>
            <a:ext cx="1811774" cy="52280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+mj-lt"/>
              </a:rPr>
              <a:t>Main Uses: </a:t>
            </a:r>
          </a:p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Funding to identify/integrate Canadians into EU PI-led (Starting, Consolidator &amp; Advanced) teams or join as Synergy Partner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CA79CB-54D4-2C05-AA36-D995D5C8FD61}"/>
              </a:ext>
            </a:extLst>
          </p:cNvPr>
          <p:cNvSpPr/>
          <p:nvPr/>
        </p:nvSpPr>
        <p:spPr>
          <a:xfrm>
            <a:off x="9496450" y="5928371"/>
            <a:ext cx="2835643" cy="367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*required Mitacs participant</a:t>
            </a:r>
          </a:p>
        </p:txBody>
      </p:sp>
    </p:spTree>
    <p:extLst>
      <p:ext uri="{BB962C8B-B14F-4D97-AF65-F5344CB8AC3E}">
        <p14:creationId xmlns:p14="http://schemas.microsoft.com/office/powerpoint/2010/main" val="1952195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9C3FC-271B-1569-2B42-AB2EE9434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>
            <a:extLst>
              <a:ext uri="{FF2B5EF4-FFF2-40B4-BE49-F238E27FC236}">
                <a16:creationId xmlns:a16="http://schemas.microsoft.com/office/drawing/2014/main" id="{8A2092F8-A673-89C2-93DA-85BEAD220F06}"/>
              </a:ext>
            </a:extLst>
          </p:cNvPr>
          <p:cNvSpPr txBox="1">
            <a:spLocks/>
          </p:cNvSpPr>
          <p:nvPr/>
        </p:nvSpPr>
        <p:spPr>
          <a:xfrm>
            <a:off x="800938" y="222998"/>
            <a:ext cx="10515600" cy="75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Questa Slab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ERC– Accelerate leverage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CF354AD-6CD7-2278-6BA4-CF22BD2E8DEC}"/>
              </a:ext>
            </a:extLst>
          </p:cNvPr>
          <p:cNvGrpSpPr/>
          <p:nvPr/>
        </p:nvGrpSpPr>
        <p:grpSpPr>
          <a:xfrm>
            <a:off x="2524506" y="1457811"/>
            <a:ext cx="9258508" cy="4306707"/>
            <a:chOff x="-26005" y="1156838"/>
            <a:chExt cx="11809021" cy="5516367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4F603E5-4EE1-694E-C71C-FB63E763F260}"/>
                </a:ext>
              </a:extLst>
            </p:cNvPr>
            <p:cNvSpPr/>
            <p:nvPr/>
          </p:nvSpPr>
          <p:spPr>
            <a:xfrm>
              <a:off x="3486359" y="1156838"/>
              <a:ext cx="5166269" cy="4820071"/>
            </a:xfrm>
            <a:prstGeom prst="roundRect">
              <a:avLst/>
            </a:prstGeom>
            <a:solidFill>
              <a:srgbClr val="AAF4C8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FDC9E9AB-73C2-1F7B-06BC-B8EE020299C3}"/>
                </a:ext>
              </a:extLst>
            </p:cNvPr>
            <p:cNvGrpSpPr/>
            <p:nvPr/>
          </p:nvGrpSpPr>
          <p:grpSpPr>
            <a:xfrm>
              <a:off x="6096000" y="1657279"/>
              <a:ext cx="1770831" cy="1771721"/>
              <a:chOff x="0" y="0"/>
              <a:chExt cx="699587" cy="699939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EBD236F2-7A7C-8726-A490-C76378C7337A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75796290-40CD-BBD5-F7E6-99DDCDE917F3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25065D32-4172-C82B-46DA-5E8E335588DC}"/>
                </a:ext>
              </a:extLst>
            </p:cNvPr>
            <p:cNvGrpSpPr/>
            <p:nvPr/>
          </p:nvGrpSpPr>
          <p:grpSpPr>
            <a:xfrm>
              <a:off x="4325170" y="3472618"/>
              <a:ext cx="1770831" cy="1771721"/>
              <a:chOff x="0" y="0"/>
              <a:chExt cx="699587" cy="699939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1FCC2D89-DDB0-D8A9-121D-D83B3B734D3B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B7716E1E-D7D7-8EFE-528D-E187A2C2B67C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232BEF25-9A71-43C0-A4D6-A7C635DB20EA}"/>
                </a:ext>
              </a:extLst>
            </p:cNvPr>
            <p:cNvGrpSpPr/>
            <p:nvPr/>
          </p:nvGrpSpPr>
          <p:grpSpPr>
            <a:xfrm>
              <a:off x="4290971" y="1692001"/>
              <a:ext cx="1770831" cy="1771721"/>
              <a:chOff x="0" y="0"/>
              <a:chExt cx="699587" cy="699939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961B573A-DF8A-0125-4718-08A3D4BD0D41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578CB1CE-A213-36B4-0A7F-D0728DB71E3F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71889E93-D54E-30EC-F4BC-500A9859E287}"/>
                </a:ext>
              </a:extLst>
            </p:cNvPr>
            <p:cNvGrpSpPr/>
            <p:nvPr/>
          </p:nvGrpSpPr>
          <p:grpSpPr>
            <a:xfrm>
              <a:off x="6154236" y="3472618"/>
              <a:ext cx="1770831" cy="1771721"/>
              <a:chOff x="0" y="0"/>
              <a:chExt cx="699587" cy="699939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7EE23045-1C2D-0C70-3EE7-07D38775AD05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1C596159-C561-9E77-AD81-C0F3FFCD3D9E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F5C2A3F0-0058-9F24-5D2C-8E3698D7B452}"/>
                </a:ext>
              </a:extLst>
            </p:cNvPr>
            <p:cNvGrpSpPr/>
            <p:nvPr/>
          </p:nvGrpSpPr>
          <p:grpSpPr>
            <a:xfrm>
              <a:off x="4922643" y="2255643"/>
              <a:ext cx="2346714" cy="2346715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A5E14649-4FE7-95B6-88B2-0913CEF5FB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FB84B771-EB00-F7FE-646F-7EB3CE833F0A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9F9B1DE1-7B36-6097-D176-DB11F48001E9}"/>
                </a:ext>
              </a:extLst>
            </p:cNvPr>
            <p:cNvGrpSpPr/>
            <p:nvPr/>
          </p:nvGrpSpPr>
          <p:grpSpPr>
            <a:xfrm>
              <a:off x="4948606" y="2086269"/>
              <a:ext cx="916596" cy="730417"/>
              <a:chOff x="0" y="0"/>
              <a:chExt cx="1833192" cy="1460834"/>
            </a:xfrm>
          </p:grpSpPr>
          <p:grpSp>
            <p:nvGrpSpPr>
              <p:cNvPr id="33" name="Group 33">
                <a:extLst>
                  <a:ext uri="{FF2B5EF4-FFF2-40B4-BE49-F238E27FC236}">
                    <a16:creationId xmlns:a16="http://schemas.microsoft.com/office/drawing/2014/main" id="{683C201A-2599-8998-5A9F-86F3B1802759}"/>
                  </a:ext>
                </a:extLst>
              </p:cNvPr>
              <p:cNvGrpSpPr/>
              <p:nvPr/>
            </p:nvGrpSpPr>
            <p:grpSpPr>
              <a:xfrm>
                <a:off x="0" y="0"/>
                <a:ext cx="1460836" cy="1460834"/>
                <a:chOff x="0" y="0"/>
                <a:chExt cx="812800" cy="812800"/>
              </a:xfrm>
            </p:grpSpPr>
            <p:sp>
              <p:nvSpPr>
                <p:cNvPr id="34" name="Freeform 34">
                  <a:extLst>
                    <a:ext uri="{FF2B5EF4-FFF2-40B4-BE49-F238E27FC236}">
                      <a16:creationId xmlns:a16="http://schemas.microsoft.com/office/drawing/2014/main" id="{1D2FE7E7-9C68-E4DC-AD3B-B5CCCD58ED7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9DA4B8"/>
                </a:solidFill>
                <a:ln w="38100" cap="sq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5" name="TextBox 35">
                  <a:extLst>
                    <a:ext uri="{FF2B5EF4-FFF2-40B4-BE49-F238E27FC236}">
                      <a16:creationId xmlns:a16="http://schemas.microsoft.com/office/drawing/2014/main" id="{8624719B-2647-0E3C-D122-1CA5F7CF509D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319"/>
                    </a:lnSpc>
                  </a:pPr>
                  <a:endParaRPr sz="1050"/>
                </a:p>
              </p:txBody>
            </p:sp>
          </p:grp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623DBC90-3255-9880-87A5-92A1845E6193}"/>
                  </a:ext>
                </a:extLst>
              </p:cNvPr>
              <p:cNvSpPr/>
              <p:nvPr/>
            </p:nvSpPr>
            <p:spPr>
              <a:xfrm>
                <a:off x="293520" y="309356"/>
                <a:ext cx="873796" cy="842120"/>
              </a:xfrm>
              <a:custGeom>
                <a:avLst/>
                <a:gdLst/>
                <a:ahLst/>
                <a:cxnLst/>
                <a:rect l="l" t="t" r="r" b="b"/>
                <a:pathLst>
                  <a:path w="873796" h="842121">
                    <a:moveTo>
                      <a:pt x="0" y="0"/>
                    </a:moveTo>
                    <a:lnTo>
                      <a:pt x="873796" y="0"/>
                    </a:lnTo>
                    <a:lnTo>
                      <a:pt x="873796" y="842121"/>
                    </a:lnTo>
                    <a:lnTo>
                      <a:pt x="0" y="8421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37" name="Group 37">
                <a:extLst>
                  <a:ext uri="{FF2B5EF4-FFF2-40B4-BE49-F238E27FC236}">
                    <a16:creationId xmlns:a16="http://schemas.microsoft.com/office/drawing/2014/main" id="{76ECBB45-884F-735A-35DA-B7454F71009B}"/>
                  </a:ext>
                </a:extLst>
              </p:cNvPr>
              <p:cNvGrpSpPr/>
              <p:nvPr/>
            </p:nvGrpSpPr>
            <p:grpSpPr>
              <a:xfrm>
                <a:off x="1206390" y="602612"/>
                <a:ext cx="626802" cy="626802"/>
                <a:chOff x="0" y="0"/>
                <a:chExt cx="812800" cy="812800"/>
              </a:xfrm>
            </p:grpSpPr>
            <p:sp>
              <p:nvSpPr>
                <p:cNvPr id="38" name="Freeform 38">
                  <a:extLst>
                    <a:ext uri="{FF2B5EF4-FFF2-40B4-BE49-F238E27FC236}">
                      <a16:creationId xmlns:a16="http://schemas.microsoft.com/office/drawing/2014/main" id="{EE662F53-8397-C690-9304-7C0007D848B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AAF4C8"/>
                </a:solidFill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9" name="TextBox 39">
                  <a:extLst>
                    <a:ext uri="{FF2B5EF4-FFF2-40B4-BE49-F238E27FC236}">
                      <a16:creationId xmlns:a16="http://schemas.microsoft.com/office/drawing/2014/main" id="{2804999A-C21D-1549-E9E8-3939031BC889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319"/>
                    </a:lnSpc>
                  </a:pPr>
                  <a:endParaRPr sz="1050"/>
                </a:p>
              </p:txBody>
            </p:sp>
          </p:grpSp>
        </p:grp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A0FB0C07-DB1F-FB5A-9F0B-E99F070BAF9C}"/>
                </a:ext>
              </a:extLst>
            </p:cNvPr>
            <p:cNvGrpSpPr/>
            <p:nvPr/>
          </p:nvGrpSpPr>
          <p:grpSpPr>
            <a:xfrm>
              <a:off x="4819714" y="3911045"/>
              <a:ext cx="701523" cy="701522"/>
              <a:chOff x="-6850" y="-1525"/>
              <a:chExt cx="812800" cy="812800"/>
            </a:xfrm>
          </p:grpSpPr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DC37A4A1-D095-740E-0864-EFC8E8E0CB54}"/>
                  </a:ext>
                </a:extLst>
              </p:cNvPr>
              <p:cNvSpPr/>
              <p:nvPr/>
            </p:nvSpPr>
            <p:spPr>
              <a:xfrm>
                <a:off x="-6850" y="-1525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DA4B8"/>
              </a:solidFill>
              <a:ln w="38100" cap="sq">
                <a:solidFill>
                  <a:schemeClr val="accent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3" name="TextBox 43">
                <a:extLst>
                  <a:ext uri="{FF2B5EF4-FFF2-40B4-BE49-F238E27FC236}">
                    <a16:creationId xmlns:a16="http://schemas.microsoft.com/office/drawing/2014/main" id="{A67388DF-EE0A-5275-F0B7-EB27232746A7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EFD3B7A8-CECF-8CC3-1733-735AC6FA9DBE}"/>
                </a:ext>
              </a:extLst>
            </p:cNvPr>
            <p:cNvSpPr/>
            <p:nvPr/>
          </p:nvSpPr>
          <p:spPr>
            <a:xfrm>
              <a:off x="5003129" y="4031833"/>
              <a:ext cx="346517" cy="346517"/>
            </a:xfrm>
            <a:custGeom>
              <a:avLst/>
              <a:gdLst/>
              <a:ahLst/>
              <a:cxnLst/>
              <a:rect l="l" t="t" r="r" b="b"/>
              <a:pathLst>
                <a:path w="519775" h="519775">
                  <a:moveTo>
                    <a:pt x="0" y="0"/>
                  </a:moveTo>
                  <a:lnTo>
                    <a:pt x="519775" y="0"/>
                  </a:lnTo>
                  <a:lnTo>
                    <a:pt x="519775" y="519775"/>
                  </a:lnTo>
                  <a:lnTo>
                    <a:pt x="0" y="519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45" name="Group 45">
              <a:extLst>
                <a:ext uri="{FF2B5EF4-FFF2-40B4-BE49-F238E27FC236}">
                  <a16:creationId xmlns:a16="http://schemas.microsoft.com/office/drawing/2014/main" id="{F1CBB5AE-4C0B-61CD-9B76-D283203092A5}"/>
                </a:ext>
              </a:extLst>
            </p:cNvPr>
            <p:cNvGrpSpPr/>
            <p:nvPr/>
          </p:nvGrpSpPr>
          <p:grpSpPr>
            <a:xfrm>
              <a:off x="5406905" y="4175953"/>
              <a:ext cx="313401" cy="313401"/>
              <a:chOff x="0" y="0"/>
              <a:chExt cx="812800" cy="812800"/>
            </a:xfrm>
          </p:grpSpPr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44498D78-96B5-B3F6-EDCB-58E7E9736D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7" name="TextBox 47">
                <a:extLst>
                  <a:ext uri="{FF2B5EF4-FFF2-40B4-BE49-F238E27FC236}">
                    <a16:creationId xmlns:a16="http://schemas.microsoft.com/office/drawing/2014/main" id="{1F058FC6-A74B-B6AD-5A5F-1F3B9F9BABC0}"/>
                  </a:ext>
                </a:extLst>
              </p:cNvPr>
              <p:cNvSpPr txBox="1"/>
              <p:nvPr/>
            </p:nvSpPr>
            <p:spPr>
              <a:xfrm>
                <a:off x="76199" y="85725"/>
                <a:ext cx="660399" cy="6508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A4F17FBF-E00C-34C0-9139-19D7F92EBFD7}"/>
                </a:ext>
              </a:extLst>
            </p:cNvPr>
            <p:cNvSpPr/>
            <p:nvPr/>
          </p:nvSpPr>
          <p:spPr>
            <a:xfrm>
              <a:off x="5422427" y="4193592"/>
              <a:ext cx="282357" cy="278122"/>
            </a:xfrm>
            <a:custGeom>
              <a:avLst/>
              <a:gdLst/>
              <a:ahLst/>
              <a:cxnLst/>
              <a:rect l="l" t="t" r="r" b="b"/>
              <a:pathLst>
                <a:path w="423536" h="417183">
                  <a:moveTo>
                    <a:pt x="0" y="0"/>
                  </a:moveTo>
                  <a:lnTo>
                    <a:pt x="423535" y="0"/>
                  </a:lnTo>
                  <a:lnTo>
                    <a:pt x="423535" y="417183"/>
                  </a:lnTo>
                  <a:lnTo>
                    <a:pt x="0" y="41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F9AF3EA3-5F2B-0B4D-86CD-15101CABB924}"/>
                </a:ext>
              </a:extLst>
            </p:cNvPr>
            <p:cNvSpPr/>
            <p:nvPr/>
          </p:nvSpPr>
          <p:spPr>
            <a:xfrm>
              <a:off x="6570336" y="2104406"/>
              <a:ext cx="699180" cy="69918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DA4B8"/>
            </a:solidFill>
            <a:ln w="38100" cap="sq">
              <a:solidFill>
                <a:srgbClr val="AAF4C8"/>
              </a:solidFill>
              <a:prstDash val="solid"/>
              <a:miter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69A51C2D-9C97-3D63-B6D4-1C05F2D95924}"/>
                </a:ext>
              </a:extLst>
            </p:cNvPr>
            <p:cNvSpPr/>
            <p:nvPr/>
          </p:nvSpPr>
          <p:spPr>
            <a:xfrm>
              <a:off x="6735447" y="2213358"/>
              <a:ext cx="372741" cy="445669"/>
            </a:xfrm>
            <a:custGeom>
              <a:avLst/>
              <a:gdLst/>
              <a:ahLst/>
              <a:cxnLst/>
              <a:rect l="l" t="t" r="r" b="b"/>
              <a:pathLst>
                <a:path w="559112" h="668504">
                  <a:moveTo>
                    <a:pt x="0" y="0"/>
                  </a:moveTo>
                  <a:lnTo>
                    <a:pt x="559112" y="0"/>
                  </a:lnTo>
                  <a:lnTo>
                    <a:pt x="559112" y="668504"/>
                  </a:lnTo>
                  <a:lnTo>
                    <a:pt x="0" y="668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697658CC-74CB-5DE6-51F9-C0ADB7C8AF9B}"/>
                </a:ext>
              </a:extLst>
            </p:cNvPr>
            <p:cNvSpPr/>
            <p:nvPr/>
          </p:nvSpPr>
          <p:spPr>
            <a:xfrm>
              <a:off x="6368662" y="2386439"/>
              <a:ext cx="313401" cy="3134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F4C8"/>
            </a:solidFill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57" name="Group 57">
              <a:extLst>
                <a:ext uri="{FF2B5EF4-FFF2-40B4-BE49-F238E27FC236}">
                  <a16:creationId xmlns:a16="http://schemas.microsoft.com/office/drawing/2014/main" id="{17C63D5D-69E3-3C02-39A0-2F9FB9B3BCB8}"/>
                </a:ext>
              </a:extLst>
            </p:cNvPr>
            <p:cNvGrpSpPr/>
            <p:nvPr/>
          </p:nvGrpSpPr>
          <p:grpSpPr>
            <a:xfrm>
              <a:off x="6515632" y="3854330"/>
              <a:ext cx="701522" cy="701522"/>
              <a:chOff x="0" y="0"/>
              <a:chExt cx="812799" cy="812800"/>
            </a:xfrm>
          </p:grpSpPr>
          <p:sp>
            <p:nvSpPr>
              <p:cNvPr id="58" name="Freeform 58">
                <a:extLst>
                  <a:ext uri="{FF2B5EF4-FFF2-40B4-BE49-F238E27FC236}">
                    <a16:creationId xmlns:a16="http://schemas.microsoft.com/office/drawing/2014/main" id="{F8B22C26-9393-11F0-2597-A5CF9EBBBEA1}"/>
                  </a:ext>
                </a:extLst>
              </p:cNvPr>
              <p:cNvSpPr/>
              <p:nvPr/>
            </p:nvSpPr>
            <p:spPr>
              <a:xfrm>
                <a:off x="0" y="0"/>
                <a:ext cx="81279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DA4B8"/>
              </a:solidFill>
              <a:ln w="38100" cap="sq">
                <a:solidFill>
                  <a:srgbClr val="E1EAF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9" name="TextBox 59">
                <a:extLst>
                  <a:ext uri="{FF2B5EF4-FFF2-40B4-BE49-F238E27FC236}">
                    <a16:creationId xmlns:a16="http://schemas.microsoft.com/office/drawing/2014/main" id="{CDC2D634-D85D-1719-2EA1-09F1007141B4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3CF25B98-54AF-502A-B4FC-91F451158B95}"/>
                </a:ext>
              </a:extLst>
            </p:cNvPr>
            <p:cNvSpPr/>
            <p:nvPr/>
          </p:nvSpPr>
          <p:spPr>
            <a:xfrm>
              <a:off x="6693135" y="3973801"/>
              <a:ext cx="346517" cy="346517"/>
            </a:xfrm>
            <a:custGeom>
              <a:avLst/>
              <a:gdLst/>
              <a:ahLst/>
              <a:cxnLst/>
              <a:rect l="l" t="t" r="r" b="b"/>
              <a:pathLst>
                <a:path w="519775" h="519775">
                  <a:moveTo>
                    <a:pt x="0" y="0"/>
                  </a:moveTo>
                  <a:lnTo>
                    <a:pt x="519775" y="0"/>
                  </a:lnTo>
                  <a:lnTo>
                    <a:pt x="519775" y="519775"/>
                  </a:lnTo>
                  <a:lnTo>
                    <a:pt x="0" y="519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61" name="Group 61">
              <a:extLst>
                <a:ext uri="{FF2B5EF4-FFF2-40B4-BE49-F238E27FC236}">
                  <a16:creationId xmlns:a16="http://schemas.microsoft.com/office/drawing/2014/main" id="{EAB3E763-3EA2-E2EC-1B4F-C04DE7FEF560}"/>
                </a:ext>
              </a:extLst>
            </p:cNvPr>
            <p:cNvGrpSpPr/>
            <p:nvPr/>
          </p:nvGrpSpPr>
          <p:grpSpPr>
            <a:xfrm>
              <a:off x="6306119" y="4158313"/>
              <a:ext cx="313401" cy="313401"/>
              <a:chOff x="0" y="0"/>
              <a:chExt cx="812800" cy="812800"/>
            </a:xfrm>
          </p:grpSpPr>
          <p:sp>
            <p:nvSpPr>
              <p:cNvPr id="62" name="Freeform 62">
                <a:extLst>
                  <a:ext uri="{FF2B5EF4-FFF2-40B4-BE49-F238E27FC236}">
                    <a16:creationId xmlns:a16="http://schemas.microsoft.com/office/drawing/2014/main" id="{FB80E0B3-D648-11A5-354B-8438C9500E9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63" name="TextBox 63">
                <a:extLst>
                  <a:ext uri="{FF2B5EF4-FFF2-40B4-BE49-F238E27FC236}">
                    <a16:creationId xmlns:a16="http://schemas.microsoft.com/office/drawing/2014/main" id="{68479233-4A6B-B4C0-76A6-A3E422FDC4CC}"/>
                  </a:ext>
                </a:extLst>
              </p:cNvPr>
              <p:cNvSpPr txBox="1"/>
              <p:nvPr/>
            </p:nvSpPr>
            <p:spPr>
              <a:xfrm>
                <a:off x="76199" y="85725"/>
                <a:ext cx="660399" cy="6508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7EA176BA-86F2-AFD1-CC92-75D5F5ADA233}"/>
                </a:ext>
              </a:extLst>
            </p:cNvPr>
            <p:cNvSpPr/>
            <p:nvPr/>
          </p:nvSpPr>
          <p:spPr>
            <a:xfrm>
              <a:off x="6334656" y="4190741"/>
              <a:ext cx="256327" cy="259154"/>
            </a:xfrm>
            <a:custGeom>
              <a:avLst/>
              <a:gdLst/>
              <a:ahLst/>
              <a:cxnLst/>
              <a:rect l="l" t="t" r="r" b="b"/>
              <a:pathLst>
                <a:path w="384490" h="388731">
                  <a:moveTo>
                    <a:pt x="0" y="0"/>
                  </a:moveTo>
                  <a:lnTo>
                    <a:pt x="384490" y="0"/>
                  </a:lnTo>
                  <a:lnTo>
                    <a:pt x="384490" y="388731"/>
                  </a:lnTo>
                  <a:lnTo>
                    <a:pt x="0" y="388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A90D3B2-65A2-A0CA-14C4-DF6B8C668628}"/>
                </a:ext>
              </a:extLst>
            </p:cNvPr>
            <p:cNvCxnSpPr>
              <a:cxnSpLocks/>
            </p:cNvCxnSpPr>
            <p:nvPr/>
          </p:nvCxnSpPr>
          <p:spPr>
            <a:xfrm>
              <a:off x="2456873" y="2376279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D9C5DD4-2998-EDD8-3345-1402BD0D88CC}"/>
                </a:ext>
              </a:extLst>
            </p:cNvPr>
            <p:cNvCxnSpPr>
              <a:cxnSpLocks/>
            </p:cNvCxnSpPr>
            <p:nvPr/>
          </p:nvCxnSpPr>
          <p:spPr>
            <a:xfrm>
              <a:off x="2456873" y="4732129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705CFEE-B2AA-DED8-4741-27297F7013FA}"/>
                </a:ext>
              </a:extLst>
            </p:cNvPr>
            <p:cNvCxnSpPr>
              <a:cxnSpLocks/>
            </p:cNvCxnSpPr>
            <p:nvPr/>
          </p:nvCxnSpPr>
          <p:spPr>
            <a:xfrm>
              <a:off x="8020320" y="2358608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3F56306-E5CA-5E36-1F1B-72F101B00F66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63" y="4733508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0DC6126-49F9-12D7-1D31-978411C002B2}"/>
                </a:ext>
              </a:extLst>
            </p:cNvPr>
            <p:cNvSpPr txBox="1"/>
            <p:nvPr/>
          </p:nvSpPr>
          <p:spPr>
            <a:xfrm>
              <a:off x="9762433" y="1517483"/>
              <a:ext cx="2020583" cy="200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+mj-lt"/>
                </a:rPr>
                <a:t>CDN or INTL Intern* </a:t>
              </a:r>
              <a:r>
                <a:rPr lang="en-US" sz="1100" b="1" i="1">
                  <a:latin typeface="+mj-lt"/>
                </a:rPr>
                <a:t>(Funding Lever)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b="1" i="1"/>
                <a:t>Post-doc Participants </a:t>
              </a:r>
              <a:r>
                <a:rPr lang="en-US" sz="1050" i="1"/>
                <a:t>as an </a:t>
              </a:r>
              <a:r>
                <a:rPr lang="en-US" sz="1050" i="1">
                  <a:highlight>
                    <a:srgbClr val="FFFF00"/>
                  </a:highlight>
                </a:rPr>
                <a:t>ERC applicant </a:t>
              </a:r>
              <a:r>
                <a:rPr lang="en-US" sz="1050" i="1"/>
                <a:t>or team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b="1" i="1"/>
                <a:t>Undergraduate to PhD </a:t>
              </a:r>
              <a:r>
                <a:rPr lang="en-US" sz="1050" i="1"/>
                <a:t>as a ERC project team member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B95F9CC-E5D7-5B7D-F1F1-4AC11F908BEB}"/>
                </a:ext>
              </a:extLst>
            </p:cNvPr>
            <p:cNvSpPr txBox="1"/>
            <p:nvPr/>
          </p:nvSpPr>
          <p:spPr>
            <a:xfrm>
              <a:off x="-26005" y="1512305"/>
              <a:ext cx="2298126" cy="2848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+mj-lt"/>
                </a:rPr>
                <a:t>CDN + INTL University &amp; Professor* </a:t>
              </a:r>
              <a:r>
                <a:rPr lang="en-US" sz="1100" b="1" i="1">
                  <a:latin typeface="+mj-lt"/>
                </a:rPr>
                <a:t>(Funding Disbursement)</a:t>
              </a:r>
            </a:p>
            <a:p>
              <a:endParaRPr lang="en-US" sz="1100" b="1" i="1">
                <a:latin typeface="+mj-lt"/>
              </a:endParaRP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050" b="1" i="1">
                  <a:latin typeface="+mj-lt"/>
                </a:rPr>
                <a:t>Intl PI </a:t>
              </a:r>
              <a:r>
                <a:rPr lang="en-US" sz="1050" i="1">
                  <a:latin typeface="+mj-lt"/>
                </a:rPr>
                <a:t>as an </a:t>
              </a:r>
              <a:r>
                <a:rPr lang="en-US" sz="1050" i="1">
                  <a:highlight>
                    <a:srgbClr val="FFFF00"/>
                  </a:highlight>
                  <a:latin typeface="+mj-lt"/>
                </a:rPr>
                <a:t>ERC applicant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050" b="1" i="1">
                  <a:latin typeface="+mj-lt"/>
                </a:rPr>
                <a:t>CDN PI </a:t>
              </a:r>
              <a:r>
                <a:rPr lang="en-US" sz="1050" i="1">
                  <a:latin typeface="+mj-lt"/>
                </a:rPr>
                <a:t>as an collaborator or </a:t>
              </a:r>
              <a:r>
                <a:rPr lang="en-US" sz="1050" i="1">
                  <a:highlight>
                    <a:srgbClr val="FFFF00"/>
                  </a:highlight>
                  <a:latin typeface="+mj-lt"/>
                </a:rPr>
                <a:t>ERC Synergy applicant</a:t>
              </a:r>
              <a:endParaRPr lang="en-US" sz="1100" b="1" i="1">
                <a:highlight>
                  <a:srgbClr val="FFFF00"/>
                </a:highlight>
                <a:latin typeface="+mj-lt"/>
              </a:endParaRPr>
            </a:p>
            <a:p>
              <a:endParaRPr lang="en-US" sz="1100" b="1" i="1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/>
            </a:p>
          </p:txBody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id="{8471F5EF-B820-2E38-E9F6-B5D5A61274A8}"/>
                </a:ext>
              </a:extLst>
            </p:cNvPr>
            <p:cNvSpPr/>
            <p:nvPr/>
          </p:nvSpPr>
          <p:spPr>
            <a:xfrm>
              <a:off x="5567858" y="2396521"/>
              <a:ext cx="286928" cy="284714"/>
            </a:xfrm>
            <a:custGeom>
              <a:avLst/>
              <a:gdLst/>
              <a:ahLst/>
              <a:cxnLst/>
              <a:rect l="l" t="t" r="r" b="b"/>
              <a:pathLst>
                <a:path w="423536" h="417183">
                  <a:moveTo>
                    <a:pt x="0" y="0"/>
                  </a:moveTo>
                  <a:lnTo>
                    <a:pt x="423536" y="0"/>
                  </a:lnTo>
                  <a:lnTo>
                    <a:pt x="423536" y="417183"/>
                  </a:lnTo>
                  <a:lnTo>
                    <a:pt x="0" y="41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164895F-EBE6-58B8-4C72-F5D40071D0E2}"/>
                </a:ext>
              </a:extLst>
            </p:cNvPr>
            <p:cNvGrpSpPr/>
            <p:nvPr/>
          </p:nvGrpSpPr>
          <p:grpSpPr>
            <a:xfrm>
              <a:off x="5563093" y="2141955"/>
              <a:ext cx="313401" cy="313401"/>
              <a:chOff x="5365645" y="2533275"/>
              <a:chExt cx="313401" cy="313401"/>
            </a:xfrm>
          </p:grpSpPr>
          <p:sp>
            <p:nvSpPr>
              <p:cNvPr id="83" name="Freeform 38">
                <a:extLst>
                  <a:ext uri="{FF2B5EF4-FFF2-40B4-BE49-F238E27FC236}">
                    <a16:creationId xmlns:a16="http://schemas.microsoft.com/office/drawing/2014/main" id="{D82973A5-87AC-C01D-D6B6-2C482654D5CB}"/>
                  </a:ext>
                </a:extLst>
              </p:cNvPr>
              <p:cNvSpPr/>
              <p:nvPr/>
            </p:nvSpPr>
            <p:spPr>
              <a:xfrm>
                <a:off x="5365645" y="2533275"/>
                <a:ext cx="313401" cy="3134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81" name="Freeform 64">
                <a:extLst>
                  <a:ext uri="{FF2B5EF4-FFF2-40B4-BE49-F238E27FC236}">
                    <a16:creationId xmlns:a16="http://schemas.microsoft.com/office/drawing/2014/main" id="{DB36E284-4620-46F1-7C5C-AC1F0B13B341}"/>
                  </a:ext>
                </a:extLst>
              </p:cNvPr>
              <p:cNvSpPr/>
              <p:nvPr/>
            </p:nvSpPr>
            <p:spPr>
              <a:xfrm>
                <a:off x="5388471" y="2557356"/>
                <a:ext cx="256327" cy="259154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400"/>
              </a:p>
            </p:txBody>
          </p:sp>
        </p:grpSp>
        <p:sp>
          <p:nvSpPr>
            <p:cNvPr id="90" name="Freeform 37">
              <a:extLst>
                <a:ext uri="{FF2B5EF4-FFF2-40B4-BE49-F238E27FC236}">
                  <a16:creationId xmlns:a16="http://schemas.microsoft.com/office/drawing/2014/main" id="{F3CD0435-7E00-C802-E7A4-942DBBF7A61F}"/>
                </a:ext>
              </a:extLst>
            </p:cNvPr>
            <p:cNvSpPr/>
            <p:nvPr/>
          </p:nvSpPr>
          <p:spPr>
            <a:xfrm>
              <a:off x="6383991" y="2398324"/>
              <a:ext cx="286928" cy="284714"/>
            </a:xfrm>
            <a:custGeom>
              <a:avLst/>
              <a:gdLst/>
              <a:ahLst/>
              <a:cxnLst/>
              <a:rect l="l" t="t" r="r" b="b"/>
              <a:pathLst>
                <a:path w="423536" h="417183">
                  <a:moveTo>
                    <a:pt x="0" y="0"/>
                  </a:moveTo>
                  <a:lnTo>
                    <a:pt x="423536" y="0"/>
                  </a:lnTo>
                  <a:lnTo>
                    <a:pt x="423536" y="417183"/>
                  </a:lnTo>
                  <a:lnTo>
                    <a:pt x="0" y="41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EB51FBD-F51B-A322-46E6-F57A738E6934}"/>
                </a:ext>
              </a:extLst>
            </p:cNvPr>
            <p:cNvGrpSpPr/>
            <p:nvPr/>
          </p:nvGrpSpPr>
          <p:grpSpPr>
            <a:xfrm>
              <a:off x="6373210" y="2133257"/>
              <a:ext cx="313401" cy="313401"/>
              <a:chOff x="5365645" y="2533275"/>
              <a:chExt cx="313401" cy="313401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AE1A448D-E2A9-44C2-E0DE-B6E3A652E48D}"/>
                  </a:ext>
                </a:extLst>
              </p:cNvPr>
              <p:cNvSpPr/>
              <p:nvPr/>
            </p:nvSpPr>
            <p:spPr>
              <a:xfrm>
                <a:off x="5365645" y="2533275"/>
                <a:ext cx="313401" cy="3134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89" name="Freeform 64">
                <a:extLst>
                  <a:ext uri="{FF2B5EF4-FFF2-40B4-BE49-F238E27FC236}">
                    <a16:creationId xmlns:a16="http://schemas.microsoft.com/office/drawing/2014/main" id="{535FBC26-D60C-2B5A-AF62-50BFBE7FE7E8}"/>
                  </a:ext>
                </a:extLst>
              </p:cNvPr>
              <p:cNvSpPr/>
              <p:nvPr/>
            </p:nvSpPr>
            <p:spPr>
              <a:xfrm>
                <a:off x="5388471" y="2557356"/>
                <a:ext cx="256327" cy="259154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400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2AD120B-DFC5-47AC-29B1-A5780D6F7152}"/>
                </a:ext>
              </a:extLst>
            </p:cNvPr>
            <p:cNvSpPr txBox="1"/>
            <p:nvPr/>
          </p:nvSpPr>
          <p:spPr>
            <a:xfrm>
              <a:off x="9762433" y="4158313"/>
              <a:ext cx="2020583" cy="218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+mj-lt"/>
                </a:rPr>
                <a:t>Intl Private Entity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i="1"/>
                <a:t>Collaborator or sub-contractor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i="1"/>
                <a:t>Provide matched funding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i="1"/>
                <a:t>Provide industry &amp; commercial participation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A9EB29F-086A-6386-39BD-385CC90E4370}"/>
                </a:ext>
              </a:extLst>
            </p:cNvPr>
            <p:cNvSpPr txBox="1"/>
            <p:nvPr/>
          </p:nvSpPr>
          <p:spPr>
            <a:xfrm>
              <a:off x="-23304" y="4278292"/>
              <a:ext cx="2020583" cy="239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+mj-lt"/>
                </a:rPr>
                <a:t>CDN Private Entity*</a:t>
              </a:r>
              <a:endParaRPr lang="en-US" sz="1100" b="1" i="1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 i="1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i="1"/>
                <a:t>Collaborator or sub-contractor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i="1"/>
                <a:t>Provide matched funding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i="1"/>
                <a:t>Provide industry &amp; commercial participation (data, infrastructure, etc.)</a:t>
              </a:r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CAB6EFC-CFDF-AA9A-4503-A943A6CFFE92}"/>
              </a:ext>
            </a:extLst>
          </p:cNvPr>
          <p:cNvCxnSpPr/>
          <p:nvPr/>
        </p:nvCxnSpPr>
        <p:spPr>
          <a:xfrm>
            <a:off x="2213811" y="854242"/>
            <a:ext cx="0" cy="525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7726088-C6F8-1E22-9524-A5AC3EC29947}"/>
              </a:ext>
            </a:extLst>
          </p:cNvPr>
          <p:cNvSpPr/>
          <p:nvPr/>
        </p:nvSpPr>
        <p:spPr>
          <a:xfrm>
            <a:off x="276288" y="854242"/>
            <a:ext cx="1705587" cy="5257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+mj-lt"/>
              </a:rPr>
              <a:t>Main Uses: </a:t>
            </a:r>
          </a:p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Increase funding to identify and integrate Canadian researchers and companies into ERC projects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E938367-ACB2-88D6-3ADB-85633E01145A}"/>
              </a:ext>
            </a:extLst>
          </p:cNvPr>
          <p:cNvSpPr/>
          <p:nvPr/>
        </p:nvSpPr>
        <p:spPr>
          <a:xfrm>
            <a:off x="9496450" y="5928371"/>
            <a:ext cx="2835643" cy="367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*required Mitacs participant</a:t>
            </a:r>
          </a:p>
        </p:txBody>
      </p:sp>
      <p:sp>
        <p:nvSpPr>
          <p:cNvPr id="98" name="Freeform 54">
            <a:extLst>
              <a:ext uri="{FF2B5EF4-FFF2-40B4-BE49-F238E27FC236}">
                <a16:creationId xmlns:a16="http://schemas.microsoft.com/office/drawing/2014/main" id="{056FEF6C-AF3C-D17B-F383-86B8006D93B3}"/>
              </a:ext>
            </a:extLst>
          </p:cNvPr>
          <p:cNvSpPr/>
          <p:nvPr/>
        </p:nvSpPr>
        <p:spPr>
          <a:xfrm>
            <a:off x="6781972" y="3812318"/>
            <a:ext cx="245713" cy="24467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AAF4C8"/>
          </a:solidFill>
        </p:spPr>
        <p:txBody>
          <a:bodyPr/>
          <a:lstStyle/>
          <a:p>
            <a:endParaRPr lang="en-US" sz="1400"/>
          </a:p>
        </p:txBody>
      </p:sp>
      <p:sp>
        <p:nvSpPr>
          <p:cNvPr id="99" name="Freeform 37">
            <a:extLst>
              <a:ext uri="{FF2B5EF4-FFF2-40B4-BE49-F238E27FC236}">
                <a16:creationId xmlns:a16="http://schemas.microsoft.com/office/drawing/2014/main" id="{88458F03-56E0-16F9-A661-09AC9F924EB1}"/>
              </a:ext>
            </a:extLst>
          </p:cNvPr>
          <p:cNvSpPr/>
          <p:nvPr/>
        </p:nvSpPr>
        <p:spPr>
          <a:xfrm>
            <a:off x="6793991" y="3821597"/>
            <a:ext cx="224957" cy="222280"/>
          </a:xfrm>
          <a:custGeom>
            <a:avLst/>
            <a:gdLst/>
            <a:ahLst/>
            <a:cxnLst/>
            <a:rect l="l" t="t" r="r" b="b"/>
            <a:pathLst>
              <a:path w="423536" h="417183">
                <a:moveTo>
                  <a:pt x="0" y="0"/>
                </a:moveTo>
                <a:lnTo>
                  <a:pt x="423536" y="0"/>
                </a:lnTo>
                <a:lnTo>
                  <a:pt x="423536" y="417183"/>
                </a:lnTo>
                <a:lnTo>
                  <a:pt x="0" y="417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A2471"/>
              </a:solidFill>
              <a:effectLst/>
              <a:uLnTx/>
              <a:uFillTx/>
              <a:latin typeface="Quest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40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EF88B-5051-CC8B-076C-E4777C86BA94}"/>
              </a:ext>
            </a:extLst>
          </p:cNvPr>
          <p:cNvSpPr txBox="1">
            <a:spLocks/>
          </p:cNvSpPr>
          <p:nvPr/>
        </p:nvSpPr>
        <p:spPr>
          <a:xfrm>
            <a:off x="800938" y="222998"/>
            <a:ext cx="10515600" cy="75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Questa Slab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ERC – funding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248943-6DD9-4B0A-B4F3-498982E5CC29}"/>
              </a:ext>
            </a:extLst>
          </p:cNvPr>
          <p:cNvCxnSpPr>
            <a:cxnSpLocks/>
          </p:cNvCxnSpPr>
          <p:nvPr/>
        </p:nvCxnSpPr>
        <p:spPr>
          <a:xfrm>
            <a:off x="1139252" y="2263515"/>
            <a:ext cx="9990945" cy="0"/>
          </a:xfrm>
          <a:prstGeom prst="line">
            <a:avLst/>
          </a:prstGeom>
          <a:ln w="38100"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098B8C-4E80-9240-6658-913D4F059AA4}"/>
              </a:ext>
            </a:extLst>
          </p:cNvPr>
          <p:cNvCxnSpPr>
            <a:cxnSpLocks/>
          </p:cNvCxnSpPr>
          <p:nvPr/>
        </p:nvCxnSpPr>
        <p:spPr>
          <a:xfrm>
            <a:off x="6096000" y="1926236"/>
            <a:ext cx="0" cy="6445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F7450B-EC28-ADC3-20AA-02FD4BB9F25A}"/>
              </a:ext>
            </a:extLst>
          </p:cNvPr>
          <p:cNvGrpSpPr/>
          <p:nvPr/>
        </p:nvGrpSpPr>
        <p:grpSpPr>
          <a:xfrm>
            <a:off x="1334125" y="1655992"/>
            <a:ext cx="4567003" cy="326247"/>
            <a:chOff x="1334125" y="1655992"/>
            <a:chExt cx="4567003" cy="32624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F67840A-FA4E-0114-93E7-0A291248CA90}"/>
                </a:ext>
              </a:extLst>
            </p:cNvPr>
            <p:cNvCxnSpPr/>
            <p:nvPr/>
          </p:nvCxnSpPr>
          <p:spPr>
            <a:xfrm flipV="1">
              <a:off x="1338083" y="1659950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B7C81C4-C0E1-91D7-5794-79B0E8293B9D}"/>
                </a:ext>
              </a:extLst>
            </p:cNvPr>
            <p:cNvCxnSpPr/>
            <p:nvPr/>
          </p:nvCxnSpPr>
          <p:spPr>
            <a:xfrm flipV="1">
              <a:off x="5892304" y="1655992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0DB25E-4EA4-A017-3F1C-FAE3CF814D52}"/>
                </a:ext>
              </a:extLst>
            </p:cNvPr>
            <p:cNvCxnSpPr>
              <a:cxnSpLocks/>
            </p:cNvCxnSpPr>
            <p:nvPr/>
          </p:nvCxnSpPr>
          <p:spPr>
            <a:xfrm>
              <a:off x="1334125" y="1663908"/>
              <a:ext cx="456700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4299B6-3E9F-D6C8-E67D-A8B16E830E10}"/>
              </a:ext>
            </a:extLst>
          </p:cNvPr>
          <p:cNvSpPr/>
          <p:nvPr/>
        </p:nvSpPr>
        <p:spPr>
          <a:xfrm>
            <a:off x="6640436" y="2377993"/>
            <a:ext cx="2131486" cy="24405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ERC Grant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952285-43C1-B271-9039-C392ACB85716}"/>
              </a:ext>
            </a:extLst>
          </p:cNvPr>
          <p:cNvGrpSpPr/>
          <p:nvPr/>
        </p:nvGrpSpPr>
        <p:grpSpPr>
          <a:xfrm>
            <a:off x="6329597" y="1652034"/>
            <a:ext cx="4567003" cy="326247"/>
            <a:chOff x="1334125" y="1655992"/>
            <a:chExt cx="4567003" cy="32624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5E0DD9-76FD-DD6F-EDCE-2032DF26E48A}"/>
                </a:ext>
              </a:extLst>
            </p:cNvPr>
            <p:cNvCxnSpPr/>
            <p:nvPr/>
          </p:nvCxnSpPr>
          <p:spPr>
            <a:xfrm flipV="1">
              <a:off x="1338083" y="1659950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993B9CB-90C8-AE69-2F0A-86B0A518E6D0}"/>
                </a:ext>
              </a:extLst>
            </p:cNvPr>
            <p:cNvCxnSpPr/>
            <p:nvPr/>
          </p:nvCxnSpPr>
          <p:spPr>
            <a:xfrm flipV="1">
              <a:off x="5892304" y="1655992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7C1F19-459F-8BB4-157A-13EA31226DCA}"/>
                </a:ext>
              </a:extLst>
            </p:cNvPr>
            <p:cNvCxnSpPr>
              <a:cxnSpLocks/>
            </p:cNvCxnSpPr>
            <p:nvPr/>
          </p:nvCxnSpPr>
          <p:spPr>
            <a:xfrm>
              <a:off x="1334125" y="1663908"/>
              <a:ext cx="456700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404761F-B9D0-79C6-2EBE-67B7324EFBC2}"/>
              </a:ext>
            </a:extLst>
          </p:cNvPr>
          <p:cNvGrpSpPr/>
          <p:nvPr/>
        </p:nvGrpSpPr>
        <p:grpSpPr>
          <a:xfrm>
            <a:off x="3682702" y="2871073"/>
            <a:ext cx="2141082" cy="861876"/>
            <a:chOff x="2035534" y="4198289"/>
            <a:chExt cx="1614115" cy="861876"/>
          </a:xfrm>
          <a:solidFill>
            <a:schemeClr val="accent5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99C8C22-7B53-B8B6-9768-E114C35022D9}"/>
                </a:ext>
              </a:extLst>
            </p:cNvPr>
            <p:cNvSpPr/>
            <p:nvPr/>
          </p:nvSpPr>
          <p:spPr>
            <a:xfrm>
              <a:off x="2035534" y="4198289"/>
              <a:ext cx="1614115" cy="430938"/>
            </a:xfrm>
            <a:prstGeom prst="rect">
              <a:avLst/>
            </a:prstGeom>
            <a:pattFill prst="dkVert">
              <a:fgClr>
                <a:schemeClr val="accent5"/>
              </a:fgClr>
              <a:bgClr>
                <a:schemeClr val="bg1"/>
              </a:bgClr>
            </a:patt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9678090-0AD3-BA08-B23B-85109F5EF5F8}"/>
                </a:ext>
              </a:extLst>
            </p:cNvPr>
            <p:cNvSpPr/>
            <p:nvPr/>
          </p:nvSpPr>
          <p:spPr>
            <a:xfrm>
              <a:off x="2035534" y="4629227"/>
              <a:ext cx="1614115" cy="430938"/>
            </a:xfrm>
            <a:prstGeom prst="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Accelerate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D1567B6-8EFF-B86F-C056-42C5ACF65FB8}"/>
              </a:ext>
            </a:extLst>
          </p:cNvPr>
          <p:cNvSpPr/>
          <p:nvPr/>
        </p:nvSpPr>
        <p:spPr>
          <a:xfrm>
            <a:off x="6640436" y="4863316"/>
            <a:ext cx="2141082" cy="430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GRA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F39962-6A26-57B9-5F16-402E68F7AA2C}"/>
              </a:ext>
            </a:extLst>
          </p:cNvPr>
          <p:cNvSpPr txBox="1"/>
          <p:nvPr/>
        </p:nvSpPr>
        <p:spPr>
          <a:xfrm>
            <a:off x="2681144" y="127973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Pre-Award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D1104E-3B6B-5827-2C07-D787D6A66AF3}"/>
              </a:ext>
            </a:extLst>
          </p:cNvPr>
          <p:cNvSpPr txBox="1"/>
          <p:nvPr/>
        </p:nvSpPr>
        <p:spPr>
          <a:xfrm>
            <a:off x="7857522" y="125039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Post-Award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6E01183-7ACB-03C9-0BF7-7F1C6B297D3B}"/>
              </a:ext>
            </a:extLst>
          </p:cNvPr>
          <p:cNvSpPr/>
          <p:nvPr/>
        </p:nvSpPr>
        <p:spPr>
          <a:xfrm>
            <a:off x="3682701" y="2377034"/>
            <a:ext cx="2141082" cy="430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GRA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52C37F-2A66-43AD-65AB-50CC1F2D9FE5}"/>
              </a:ext>
            </a:extLst>
          </p:cNvPr>
          <p:cNvGrpSpPr/>
          <p:nvPr/>
        </p:nvGrpSpPr>
        <p:grpSpPr>
          <a:xfrm>
            <a:off x="6637595" y="5339076"/>
            <a:ext cx="2141082" cy="861876"/>
            <a:chOff x="2035534" y="4198289"/>
            <a:chExt cx="1614115" cy="861876"/>
          </a:xfrm>
          <a:solidFill>
            <a:schemeClr val="accent5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EFCCB91-D676-B6ED-AEE4-9C0BB0C8723D}"/>
                </a:ext>
              </a:extLst>
            </p:cNvPr>
            <p:cNvSpPr/>
            <p:nvPr/>
          </p:nvSpPr>
          <p:spPr>
            <a:xfrm>
              <a:off x="2035534" y="4198289"/>
              <a:ext cx="1614115" cy="430938"/>
            </a:xfrm>
            <a:prstGeom prst="rect">
              <a:avLst/>
            </a:prstGeom>
            <a:pattFill prst="dkVert">
              <a:fgClr>
                <a:schemeClr val="accent5"/>
              </a:fgClr>
              <a:bgClr>
                <a:schemeClr val="tx1"/>
              </a:bgClr>
            </a:patt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43A44D8-12F5-D918-1944-5C22ED277CFA}"/>
                </a:ext>
              </a:extLst>
            </p:cNvPr>
            <p:cNvSpPr/>
            <p:nvPr/>
          </p:nvSpPr>
          <p:spPr>
            <a:xfrm>
              <a:off x="2035534" y="4629227"/>
              <a:ext cx="1614115" cy="430938"/>
            </a:xfrm>
            <a:prstGeom prst="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Accelerate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3573F8-D4B6-E898-E7C1-429AFC7EA8F9}"/>
              </a:ext>
            </a:extLst>
          </p:cNvPr>
          <p:cNvGrpSpPr/>
          <p:nvPr/>
        </p:nvGrpSpPr>
        <p:grpSpPr>
          <a:xfrm>
            <a:off x="8941890" y="5339076"/>
            <a:ext cx="2141082" cy="861876"/>
            <a:chOff x="2035534" y="4198289"/>
            <a:chExt cx="1614115" cy="861876"/>
          </a:xfrm>
          <a:solidFill>
            <a:schemeClr val="accent5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5AA6589-E923-BE6A-9280-0939B097A30C}"/>
                </a:ext>
              </a:extLst>
            </p:cNvPr>
            <p:cNvSpPr/>
            <p:nvPr/>
          </p:nvSpPr>
          <p:spPr>
            <a:xfrm>
              <a:off x="2035534" y="4198289"/>
              <a:ext cx="1614115" cy="430938"/>
            </a:xfrm>
            <a:prstGeom prst="rect">
              <a:avLst/>
            </a:prstGeom>
            <a:pattFill prst="dkVert">
              <a:fgClr>
                <a:schemeClr val="accent5"/>
              </a:fgClr>
              <a:bgClr>
                <a:schemeClr val="bg1"/>
              </a:bgClr>
            </a:patt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2D1F3E4-5B26-62F2-8B81-141E5390F497}"/>
                </a:ext>
              </a:extLst>
            </p:cNvPr>
            <p:cNvSpPr/>
            <p:nvPr/>
          </p:nvSpPr>
          <p:spPr>
            <a:xfrm>
              <a:off x="2035534" y="4629227"/>
              <a:ext cx="1614115" cy="430938"/>
            </a:xfrm>
            <a:prstGeom prst="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Accelerate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1008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B2C8B-B177-2E5F-9E0E-288289E98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D64D-C876-EAFA-9D4A-42C391493182}"/>
              </a:ext>
            </a:extLst>
          </p:cNvPr>
          <p:cNvSpPr txBox="1">
            <a:spLocks/>
          </p:cNvSpPr>
          <p:nvPr/>
        </p:nvSpPr>
        <p:spPr>
          <a:xfrm>
            <a:off x="838200" y="369802"/>
            <a:ext cx="10515600" cy="75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Questa Slab" panose="02000000000000000000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en-US"/>
              <a:t>MSCA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5E18E-8B6F-B16E-3AC8-390BC9C52CC5}"/>
              </a:ext>
            </a:extLst>
          </p:cNvPr>
          <p:cNvSpPr txBox="1"/>
          <p:nvPr/>
        </p:nvSpPr>
        <p:spPr>
          <a:xfrm>
            <a:off x="1905330" y="978998"/>
            <a:ext cx="98560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600" b="1"/>
              <a:t>What MSCA Funds</a:t>
            </a:r>
          </a:p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US" sz="1600" b="1"/>
              <a:t>International researcher mobility, training, and career development</a:t>
            </a:r>
            <a:r>
              <a:rPr lang="en-US" sz="1600"/>
              <a:t> across all disciplines</a:t>
            </a:r>
          </a:p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US" sz="1600" b="1"/>
              <a:t>Open to all nationalities</a:t>
            </a:r>
            <a:r>
              <a:rPr lang="en-US" sz="1600"/>
              <a:t>, with strong </a:t>
            </a:r>
            <a:r>
              <a:rPr lang="en-US" sz="1600" b="1"/>
              <a:t>academia–industry collaboration</a:t>
            </a:r>
            <a:endParaRPr lang="en-US" sz="1600"/>
          </a:p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US" sz="1600" b="1"/>
              <a:t>Mobility-driven complement to ERC frontier research</a:t>
            </a:r>
            <a:endParaRPr lang="en-US" sz="1600"/>
          </a:p>
          <a:p>
            <a:pPr algn="r"/>
            <a:endParaRPr lang="en-US" sz="1600" b="1"/>
          </a:p>
          <a:p>
            <a:pPr algn="r"/>
            <a:r>
              <a:rPr lang="en-US" sz="1600" b="1">
                <a:solidFill>
                  <a:schemeClr val="accent3"/>
                </a:solidFill>
              </a:rPr>
              <a:t>MSCA — Canadian Participation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3"/>
                </a:solidFill>
              </a:rPr>
              <a:t>Postdoctoral Fellowships:</a:t>
            </a:r>
            <a:r>
              <a:rPr lang="en-US" sz="1600">
                <a:solidFill>
                  <a:schemeClr val="accent3"/>
                </a:solidFill>
              </a:rPr>
              <a:t> Canadians apply to </a:t>
            </a:r>
            <a:r>
              <a:rPr lang="en-US" sz="1600" b="1">
                <a:solidFill>
                  <a:schemeClr val="accent3"/>
                </a:solidFill>
              </a:rPr>
              <a:t>European or Global fellowships</a:t>
            </a:r>
            <a:r>
              <a:rPr lang="en-US" sz="1600">
                <a:solidFill>
                  <a:schemeClr val="accent3"/>
                </a:solidFill>
              </a:rPr>
              <a:t> for funded research mobility.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3"/>
                </a:solidFill>
              </a:rPr>
              <a:t>Doctoral Networks &amp; Staff Exchanges:</a:t>
            </a:r>
            <a:r>
              <a:rPr lang="en-US" sz="1600">
                <a:solidFill>
                  <a:schemeClr val="accent3"/>
                </a:solidFill>
              </a:rPr>
              <a:t> Canadian </a:t>
            </a:r>
            <a:r>
              <a:rPr lang="en-US" sz="1600" b="1">
                <a:solidFill>
                  <a:schemeClr val="accent3"/>
                </a:solidFill>
              </a:rPr>
              <a:t>universities and companies participate in training, supervision, and Canada–Europe mobility</a:t>
            </a:r>
            <a:r>
              <a:rPr lang="en-US" sz="1600">
                <a:solidFill>
                  <a:schemeClr val="accent3"/>
                </a:solidFill>
              </a:rPr>
              <a:t>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3"/>
                </a:solidFill>
              </a:rPr>
              <a:t>COFUND:</a:t>
            </a:r>
            <a:r>
              <a:rPr lang="en-US" sz="1600">
                <a:solidFill>
                  <a:schemeClr val="accent3"/>
                </a:solidFill>
              </a:rPr>
              <a:t> Canada joins mainly as a </a:t>
            </a:r>
            <a:r>
              <a:rPr lang="en-US" sz="1600" b="1">
                <a:solidFill>
                  <a:schemeClr val="accent3"/>
                </a:solidFill>
              </a:rPr>
              <a:t>partner or mobility host</a:t>
            </a:r>
            <a:r>
              <a:rPr lang="en-US" sz="1600">
                <a:solidFill>
                  <a:schemeClr val="accent3"/>
                </a:solidFill>
              </a:rPr>
              <a:t> (more strategic, less direct funding).</a:t>
            </a:r>
          </a:p>
          <a:p>
            <a:pPr algn="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490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17C55-BCB8-420A-2244-20AB597E6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E5602-C10B-925A-898E-04955ED1F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8" y="222998"/>
            <a:ext cx="10515600" cy="756000"/>
          </a:xfrm>
        </p:spPr>
        <p:txBody>
          <a:bodyPr/>
          <a:lstStyle/>
          <a:p>
            <a:pPr algn="ctr"/>
            <a:r>
              <a:rPr lang="en-US"/>
              <a:t>MSCA – GRA leverage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F4BEF4-A1E9-BA0F-2EDA-4FC0C18E22CC}"/>
              </a:ext>
            </a:extLst>
          </p:cNvPr>
          <p:cNvGrpSpPr/>
          <p:nvPr/>
        </p:nvGrpSpPr>
        <p:grpSpPr>
          <a:xfrm>
            <a:off x="2815389" y="1488348"/>
            <a:ext cx="8820425" cy="4249051"/>
            <a:chOff x="36818" y="1116000"/>
            <a:chExt cx="11358366" cy="575512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C61DEA02-8DB2-BEEB-4452-DC07FA3FC1C0}"/>
                </a:ext>
              </a:extLst>
            </p:cNvPr>
            <p:cNvSpPr/>
            <p:nvPr/>
          </p:nvSpPr>
          <p:spPr>
            <a:xfrm>
              <a:off x="2972215" y="1116000"/>
              <a:ext cx="5166269" cy="4820071"/>
            </a:xfrm>
            <a:prstGeom prst="roundRect">
              <a:avLst/>
            </a:prstGeom>
            <a:solidFill>
              <a:srgbClr val="AAF4C8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1A874BD-57EF-49CA-BE5F-8CCFE16127D0}"/>
                </a:ext>
              </a:extLst>
            </p:cNvPr>
            <p:cNvGrpSpPr/>
            <p:nvPr/>
          </p:nvGrpSpPr>
          <p:grpSpPr>
            <a:xfrm>
              <a:off x="3379231" y="1352136"/>
              <a:ext cx="4425397" cy="4030599"/>
              <a:chOff x="855487" y="1570720"/>
              <a:chExt cx="4425397" cy="4030599"/>
            </a:xfrm>
          </p:grpSpPr>
          <p:grpSp>
            <p:nvGrpSpPr>
              <p:cNvPr id="38" name="Group 17">
                <a:extLst>
                  <a:ext uri="{FF2B5EF4-FFF2-40B4-BE49-F238E27FC236}">
                    <a16:creationId xmlns:a16="http://schemas.microsoft.com/office/drawing/2014/main" id="{387353B7-F999-A808-497B-1BD59E36E5B6}"/>
                  </a:ext>
                </a:extLst>
              </p:cNvPr>
              <p:cNvGrpSpPr/>
              <p:nvPr/>
            </p:nvGrpSpPr>
            <p:grpSpPr>
              <a:xfrm rot="10800000">
                <a:off x="1946354" y="1570720"/>
                <a:ext cx="2246263" cy="2075007"/>
                <a:chOff x="0" y="0"/>
                <a:chExt cx="750472" cy="688168"/>
              </a:xfrm>
            </p:grpSpPr>
            <p:sp>
              <p:nvSpPr>
                <p:cNvPr id="72" name="Freeform 18">
                  <a:extLst>
                    <a:ext uri="{FF2B5EF4-FFF2-40B4-BE49-F238E27FC236}">
                      <a16:creationId xmlns:a16="http://schemas.microsoft.com/office/drawing/2014/main" id="{CD833F81-1411-7A2C-FFDE-C8A2315BA8B3}"/>
                    </a:ext>
                  </a:extLst>
                </p:cNvPr>
                <p:cNvSpPr/>
                <p:nvPr/>
              </p:nvSpPr>
              <p:spPr>
                <a:xfrm>
                  <a:off x="20380" y="0"/>
                  <a:ext cx="709711" cy="65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711" h="658384">
                      <a:moveTo>
                        <a:pt x="330841" y="644126"/>
                      </a:moveTo>
                      <a:lnTo>
                        <a:pt x="3635" y="44042"/>
                      </a:lnTo>
                      <a:cubicBezTo>
                        <a:pt x="-1397" y="34814"/>
                        <a:pt x="-1192" y="23617"/>
                        <a:pt x="4174" y="14578"/>
                      </a:cubicBezTo>
                      <a:cubicBezTo>
                        <a:pt x="9540" y="5540"/>
                        <a:pt x="19273" y="0"/>
                        <a:pt x="29784" y="0"/>
                      </a:cubicBezTo>
                      <a:lnTo>
                        <a:pt x="679928" y="0"/>
                      </a:lnTo>
                      <a:cubicBezTo>
                        <a:pt x="690439" y="0"/>
                        <a:pt x="700172" y="5540"/>
                        <a:pt x="705538" y="14579"/>
                      </a:cubicBezTo>
                      <a:cubicBezTo>
                        <a:pt x="710904" y="23617"/>
                        <a:pt x="711109" y="34814"/>
                        <a:pt x="706077" y="44042"/>
                      </a:cubicBezTo>
                      <a:lnTo>
                        <a:pt x="378871" y="644126"/>
                      </a:lnTo>
                      <a:cubicBezTo>
                        <a:pt x="374078" y="652915"/>
                        <a:pt x="364867" y="658384"/>
                        <a:pt x="354856" y="658384"/>
                      </a:cubicBezTo>
                      <a:cubicBezTo>
                        <a:pt x="344845" y="658384"/>
                        <a:pt x="335634" y="652915"/>
                        <a:pt x="330841" y="644126"/>
                      </a:cubicBezTo>
                      <a:close/>
                    </a:path>
                  </a:pathLst>
                </a:custGeom>
                <a:solidFill>
                  <a:srgbClr val="29318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TextBox 19">
                  <a:extLst>
                    <a:ext uri="{FF2B5EF4-FFF2-40B4-BE49-F238E27FC236}">
                      <a16:creationId xmlns:a16="http://schemas.microsoft.com/office/drawing/2014/main" id="{3B093C3F-A39E-8358-FDB3-C3E7DB10B505}"/>
                    </a:ext>
                  </a:extLst>
                </p:cNvPr>
                <p:cNvSpPr txBox="1"/>
                <p:nvPr/>
              </p:nvSpPr>
              <p:spPr>
                <a:xfrm>
                  <a:off x="231964" y="9525"/>
                  <a:ext cx="286544" cy="42058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oup 20">
                <a:extLst>
                  <a:ext uri="{FF2B5EF4-FFF2-40B4-BE49-F238E27FC236}">
                    <a16:creationId xmlns:a16="http://schemas.microsoft.com/office/drawing/2014/main" id="{8DCA1C97-7E63-74B7-B6EE-EEEF9D28C791}"/>
                  </a:ext>
                </a:extLst>
              </p:cNvPr>
              <p:cNvGrpSpPr/>
              <p:nvPr/>
            </p:nvGrpSpPr>
            <p:grpSpPr>
              <a:xfrm rot="10800000">
                <a:off x="3034621" y="3526312"/>
                <a:ext cx="2246263" cy="2075007"/>
                <a:chOff x="0" y="0"/>
                <a:chExt cx="750472" cy="688168"/>
              </a:xfrm>
              <a:solidFill>
                <a:schemeClr val="accent2">
                  <a:lumMod val="50000"/>
                </a:schemeClr>
              </a:solidFill>
            </p:grpSpPr>
            <p:sp>
              <p:nvSpPr>
                <p:cNvPr id="70" name="Freeform 21">
                  <a:extLst>
                    <a:ext uri="{FF2B5EF4-FFF2-40B4-BE49-F238E27FC236}">
                      <a16:creationId xmlns:a16="http://schemas.microsoft.com/office/drawing/2014/main" id="{155B0146-A26A-5427-E6C2-0722830A8011}"/>
                    </a:ext>
                  </a:extLst>
                </p:cNvPr>
                <p:cNvSpPr/>
                <p:nvPr/>
              </p:nvSpPr>
              <p:spPr>
                <a:xfrm>
                  <a:off x="20380" y="0"/>
                  <a:ext cx="709711" cy="65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711" h="658384">
                      <a:moveTo>
                        <a:pt x="330841" y="644126"/>
                      </a:moveTo>
                      <a:lnTo>
                        <a:pt x="3635" y="44042"/>
                      </a:lnTo>
                      <a:cubicBezTo>
                        <a:pt x="-1397" y="34814"/>
                        <a:pt x="-1192" y="23617"/>
                        <a:pt x="4174" y="14578"/>
                      </a:cubicBezTo>
                      <a:cubicBezTo>
                        <a:pt x="9540" y="5540"/>
                        <a:pt x="19273" y="0"/>
                        <a:pt x="29784" y="0"/>
                      </a:cubicBezTo>
                      <a:lnTo>
                        <a:pt x="679928" y="0"/>
                      </a:lnTo>
                      <a:cubicBezTo>
                        <a:pt x="690439" y="0"/>
                        <a:pt x="700172" y="5540"/>
                        <a:pt x="705538" y="14579"/>
                      </a:cubicBezTo>
                      <a:cubicBezTo>
                        <a:pt x="710904" y="23617"/>
                        <a:pt x="711109" y="34814"/>
                        <a:pt x="706077" y="44042"/>
                      </a:cubicBezTo>
                      <a:lnTo>
                        <a:pt x="378871" y="644126"/>
                      </a:lnTo>
                      <a:cubicBezTo>
                        <a:pt x="374078" y="652915"/>
                        <a:pt x="364867" y="658384"/>
                        <a:pt x="354856" y="658384"/>
                      </a:cubicBezTo>
                      <a:cubicBezTo>
                        <a:pt x="344845" y="658384"/>
                        <a:pt x="335634" y="652915"/>
                        <a:pt x="330841" y="644126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TextBox 22">
                  <a:extLst>
                    <a:ext uri="{FF2B5EF4-FFF2-40B4-BE49-F238E27FC236}">
                      <a16:creationId xmlns:a16="http://schemas.microsoft.com/office/drawing/2014/main" id="{20F6F268-0124-E980-AD0A-04807D57E7AE}"/>
                    </a:ext>
                  </a:extLst>
                </p:cNvPr>
                <p:cNvSpPr txBox="1"/>
                <p:nvPr/>
              </p:nvSpPr>
              <p:spPr>
                <a:xfrm>
                  <a:off x="231964" y="9525"/>
                  <a:ext cx="286544" cy="420580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oup 23">
                <a:extLst>
                  <a:ext uri="{FF2B5EF4-FFF2-40B4-BE49-F238E27FC236}">
                    <a16:creationId xmlns:a16="http://schemas.microsoft.com/office/drawing/2014/main" id="{4859FD23-9870-C792-1420-76BF8BBE56C6}"/>
                  </a:ext>
                </a:extLst>
              </p:cNvPr>
              <p:cNvGrpSpPr/>
              <p:nvPr/>
            </p:nvGrpSpPr>
            <p:grpSpPr>
              <a:xfrm rot="10800000">
                <a:off x="855487" y="3519811"/>
                <a:ext cx="2246263" cy="2075007"/>
                <a:chOff x="0" y="0"/>
                <a:chExt cx="750472" cy="688168"/>
              </a:xfrm>
              <a:solidFill>
                <a:schemeClr val="accent5">
                  <a:lumMod val="60000"/>
                  <a:lumOff val="40000"/>
                </a:schemeClr>
              </a:solidFill>
            </p:grpSpPr>
            <p:sp>
              <p:nvSpPr>
                <p:cNvPr id="68" name="Freeform 24">
                  <a:extLst>
                    <a:ext uri="{FF2B5EF4-FFF2-40B4-BE49-F238E27FC236}">
                      <a16:creationId xmlns:a16="http://schemas.microsoft.com/office/drawing/2014/main" id="{57226ED8-3DF2-685E-F94E-E093C7BD2ADA}"/>
                    </a:ext>
                  </a:extLst>
                </p:cNvPr>
                <p:cNvSpPr/>
                <p:nvPr/>
              </p:nvSpPr>
              <p:spPr>
                <a:xfrm>
                  <a:off x="20380" y="0"/>
                  <a:ext cx="709711" cy="65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711" h="658384">
                      <a:moveTo>
                        <a:pt x="330841" y="644126"/>
                      </a:moveTo>
                      <a:lnTo>
                        <a:pt x="3635" y="44042"/>
                      </a:lnTo>
                      <a:cubicBezTo>
                        <a:pt x="-1397" y="34814"/>
                        <a:pt x="-1192" y="23617"/>
                        <a:pt x="4174" y="14578"/>
                      </a:cubicBezTo>
                      <a:cubicBezTo>
                        <a:pt x="9540" y="5540"/>
                        <a:pt x="19273" y="0"/>
                        <a:pt x="29784" y="0"/>
                      </a:cubicBezTo>
                      <a:lnTo>
                        <a:pt x="679928" y="0"/>
                      </a:lnTo>
                      <a:cubicBezTo>
                        <a:pt x="690439" y="0"/>
                        <a:pt x="700172" y="5540"/>
                        <a:pt x="705538" y="14579"/>
                      </a:cubicBezTo>
                      <a:cubicBezTo>
                        <a:pt x="710904" y="23617"/>
                        <a:pt x="711109" y="34814"/>
                        <a:pt x="706077" y="44042"/>
                      </a:cubicBezTo>
                      <a:lnTo>
                        <a:pt x="378871" y="644126"/>
                      </a:lnTo>
                      <a:cubicBezTo>
                        <a:pt x="374078" y="652915"/>
                        <a:pt x="364867" y="658384"/>
                        <a:pt x="354856" y="658384"/>
                      </a:cubicBezTo>
                      <a:cubicBezTo>
                        <a:pt x="344845" y="658384"/>
                        <a:pt x="335634" y="652915"/>
                        <a:pt x="330841" y="644126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TextBox 25">
                  <a:extLst>
                    <a:ext uri="{FF2B5EF4-FFF2-40B4-BE49-F238E27FC236}">
                      <a16:creationId xmlns:a16="http://schemas.microsoft.com/office/drawing/2014/main" id="{78BDA7E4-B5EC-E344-9493-B7E569EE8A74}"/>
                    </a:ext>
                  </a:extLst>
                </p:cNvPr>
                <p:cNvSpPr txBox="1"/>
                <p:nvPr/>
              </p:nvSpPr>
              <p:spPr>
                <a:xfrm>
                  <a:off x="231964" y="9525"/>
                  <a:ext cx="286544" cy="420580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oup 26">
                <a:extLst>
                  <a:ext uri="{FF2B5EF4-FFF2-40B4-BE49-F238E27FC236}">
                    <a16:creationId xmlns:a16="http://schemas.microsoft.com/office/drawing/2014/main" id="{539834E5-0BB8-FB25-D57B-4F83A184FEE0}"/>
                  </a:ext>
                </a:extLst>
              </p:cNvPr>
              <p:cNvGrpSpPr/>
              <p:nvPr/>
            </p:nvGrpSpPr>
            <p:grpSpPr>
              <a:xfrm>
                <a:off x="2669954" y="3128263"/>
                <a:ext cx="742241" cy="747728"/>
                <a:chOff x="0" y="0"/>
                <a:chExt cx="812800" cy="812800"/>
              </a:xfrm>
            </p:grpSpPr>
            <p:sp>
              <p:nvSpPr>
                <p:cNvPr id="66" name="Freeform 27">
                  <a:extLst>
                    <a:ext uri="{FF2B5EF4-FFF2-40B4-BE49-F238E27FC236}">
                      <a16:creationId xmlns:a16="http://schemas.microsoft.com/office/drawing/2014/main" id="{13923202-9409-DEBE-0943-C551D8A9818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B8BFD4"/>
                </a:solidFill>
                <a:ln w="38100" cap="sq">
                  <a:solidFill>
                    <a:schemeClr val="accent6">
                      <a:lumMod val="90000"/>
                    </a:schemeClr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TextBox 28">
                  <a:extLst>
                    <a:ext uri="{FF2B5EF4-FFF2-40B4-BE49-F238E27FC236}">
                      <a16:creationId xmlns:a16="http://schemas.microsoft.com/office/drawing/2014/main" id="{E2D9828D-6FCF-C58D-7449-EB0E95607EA2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0A74FBA4-C9BF-1168-1189-28071134B5E7}"/>
                  </a:ext>
                </a:extLst>
              </p:cNvPr>
              <p:cNvSpPr/>
              <p:nvPr/>
            </p:nvSpPr>
            <p:spPr>
              <a:xfrm>
                <a:off x="2819089" y="3286608"/>
                <a:ext cx="443970" cy="431040"/>
              </a:xfrm>
              <a:custGeom>
                <a:avLst/>
                <a:gdLst/>
                <a:ahLst/>
                <a:cxnLst/>
                <a:rect l="l" t="t" r="r" b="b"/>
                <a:pathLst>
                  <a:path w="655347" h="631591">
                    <a:moveTo>
                      <a:pt x="0" y="0"/>
                    </a:moveTo>
                    <a:lnTo>
                      <a:pt x="655347" y="0"/>
                    </a:lnTo>
                    <a:lnTo>
                      <a:pt x="655347" y="631591"/>
                    </a:lnTo>
                    <a:lnTo>
                      <a:pt x="0" y="6315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43" name="Group 34">
                <a:extLst>
                  <a:ext uri="{FF2B5EF4-FFF2-40B4-BE49-F238E27FC236}">
                    <a16:creationId xmlns:a16="http://schemas.microsoft.com/office/drawing/2014/main" id="{B99D40FC-17A7-01F9-8CF9-76335DCFE4AB}"/>
                  </a:ext>
                </a:extLst>
              </p:cNvPr>
              <p:cNvGrpSpPr/>
              <p:nvPr/>
            </p:nvGrpSpPr>
            <p:grpSpPr>
              <a:xfrm>
                <a:off x="3280952" y="3432935"/>
                <a:ext cx="318474" cy="320829"/>
                <a:chOff x="1" y="0"/>
                <a:chExt cx="812799" cy="812799"/>
              </a:xfrm>
            </p:grpSpPr>
            <p:sp>
              <p:nvSpPr>
                <p:cNvPr id="64" name="Freeform 35">
                  <a:extLst>
                    <a:ext uri="{FF2B5EF4-FFF2-40B4-BE49-F238E27FC236}">
                      <a16:creationId xmlns:a16="http://schemas.microsoft.com/office/drawing/2014/main" id="{7FBE782C-3D0A-69FF-5717-DD6F04A0B79C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812799" cy="8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36">
                  <a:extLst>
                    <a:ext uri="{FF2B5EF4-FFF2-40B4-BE49-F238E27FC236}">
                      <a16:creationId xmlns:a16="http://schemas.microsoft.com/office/drawing/2014/main" id="{D81C2F17-9933-B9DD-1F0A-11C2803EC113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 37">
                <a:extLst>
                  <a:ext uri="{FF2B5EF4-FFF2-40B4-BE49-F238E27FC236}">
                    <a16:creationId xmlns:a16="http://schemas.microsoft.com/office/drawing/2014/main" id="{C0909C47-FE6B-B17E-B10E-FEF7E1342AF0}"/>
                  </a:ext>
                </a:extLst>
              </p:cNvPr>
              <p:cNvSpPr/>
              <p:nvPr/>
            </p:nvSpPr>
            <p:spPr>
              <a:xfrm>
                <a:off x="3302126" y="3449489"/>
                <a:ext cx="286928" cy="284714"/>
              </a:xfrm>
              <a:custGeom>
                <a:avLst/>
                <a:gdLst/>
                <a:ahLst/>
                <a:cxnLst/>
                <a:rect l="l" t="t" r="r" b="b"/>
                <a:pathLst>
                  <a:path w="423536" h="417183">
                    <a:moveTo>
                      <a:pt x="0" y="0"/>
                    </a:moveTo>
                    <a:lnTo>
                      <a:pt x="423536" y="0"/>
                    </a:lnTo>
                    <a:lnTo>
                      <a:pt x="423536" y="417183"/>
                    </a:lnTo>
                    <a:lnTo>
                      <a:pt x="0" y="4171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45" name="Group 38">
                <a:extLst>
                  <a:ext uri="{FF2B5EF4-FFF2-40B4-BE49-F238E27FC236}">
                    <a16:creationId xmlns:a16="http://schemas.microsoft.com/office/drawing/2014/main" id="{00D34FFA-55F3-A5E0-8778-C5090540126B}"/>
                  </a:ext>
                </a:extLst>
              </p:cNvPr>
              <p:cNvGrpSpPr/>
              <p:nvPr/>
            </p:nvGrpSpPr>
            <p:grpSpPr>
              <a:xfrm>
                <a:off x="2115043" y="4229255"/>
                <a:ext cx="710498" cy="876165"/>
                <a:chOff x="0" y="0"/>
                <a:chExt cx="1398360" cy="1711762"/>
              </a:xfrm>
            </p:grpSpPr>
            <p:grpSp>
              <p:nvGrpSpPr>
                <p:cNvPr id="58" name="Group 39">
                  <a:extLst>
                    <a:ext uri="{FF2B5EF4-FFF2-40B4-BE49-F238E27FC236}">
                      <a16:creationId xmlns:a16="http://schemas.microsoft.com/office/drawing/2014/main" id="{E0317419-D57D-AF5A-9DEF-FFC9AE3831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398360" cy="1398360"/>
                  <a:chOff x="0" y="0"/>
                  <a:chExt cx="812800" cy="812800"/>
                </a:xfrm>
              </p:grpSpPr>
              <p:sp>
                <p:nvSpPr>
                  <p:cNvPr id="62" name="Freeform 40">
                    <a:extLst>
                      <a:ext uri="{FF2B5EF4-FFF2-40B4-BE49-F238E27FC236}">
                        <a16:creationId xmlns:a16="http://schemas.microsoft.com/office/drawing/2014/main" id="{CC87C79D-69E6-1C9C-98C7-BC73E6ED568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B8BFD4"/>
                  </a:solidFill>
                  <a:ln w="38100" cap="sq">
                    <a:solidFill>
                      <a:schemeClr val="accent6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A2471"/>
                      </a:solidFill>
                      <a:effectLst/>
                      <a:uLnTx/>
                      <a:uFillTx/>
                      <a:latin typeface="Questa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TextBox 41">
                    <a:extLst>
                      <a:ext uri="{FF2B5EF4-FFF2-40B4-BE49-F238E27FC236}">
                        <a16:creationId xmlns:a16="http://schemas.microsoft.com/office/drawing/2014/main" id="{DC934781-0E2A-529B-20BF-58E16B0C487B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85725"/>
                    <a:ext cx="660400" cy="650875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lIns="33867" tIns="33867" rIns="33867" bIns="33867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ts val="1319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A2471"/>
                      </a:solidFill>
                      <a:effectLst/>
                      <a:uLnTx/>
                      <a:uFillTx/>
                      <a:latin typeface="Questa Sans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9" name="Freeform 42">
                  <a:extLst>
                    <a:ext uri="{FF2B5EF4-FFF2-40B4-BE49-F238E27FC236}">
                      <a16:creationId xmlns:a16="http://schemas.microsoft.com/office/drawing/2014/main" id="{14D882AE-9505-1B18-534A-9CA27C3BE283}"/>
                    </a:ext>
                  </a:extLst>
                </p:cNvPr>
                <p:cNvSpPr/>
                <p:nvPr/>
              </p:nvSpPr>
              <p:spPr>
                <a:xfrm>
                  <a:off x="326439" y="160505"/>
                  <a:ext cx="745483" cy="891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83" h="891339">
                      <a:moveTo>
                        <a:pt x="0" y="0"/>
                      </a:moveTo>
                      <a:lnTo>
                        <a:pt x="745483" y="0"/>
                      </a:lnTo>
                      <a:lnTo>
                        <a:pt x="745483" y="891339"/>
                      </a:lnTo>
                      <a:lnTo>
                        <a:pt x="0" y="8913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44">
                  <a:extLst>
                    <a:ext uri="{FF2B5EF4-FFF2-40B4-BE49-F238E27FC236}">
                      <a16:creationId xmlns:a16="http://schemas.microsoft.com/office/drawing/2014/main" id="{583345F5-EB4E-471B-4EA2-CEB81190140B}"/>
                    </a:ext>
                  </a:extLst>
                </p:cNvPr>
                <p:cNvSpPr/>
                <p:nvPr/>
              </p:nvSpPr>
              <p:spPr>
                <a:xfrm>
                  <a:off x="771558" y="1084960"/>
                  <a:ext cx="626802" cy="626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46">
                  <a:extLst>
                    <a:ext uri="{FF2B5EF4-FFF2-40B4-BE49-F238E27FC236}">
                      <a16:creationId xmlns:a16="http://schemas.microsoft.com/office/drawing/2014/main" id="{30761848-EA90-1115-E7A3-B8A26E80A9A0}"/>
                    </a:ext>
                  </a:extLst>
                </p:cNvPr>
                <p:cNvSpPr/>
                <p:nvPr/>
              </p:nvSpPr>
              <p:spPr>
                <a:xfrm>
                  <a:off x="812122" y="1114494"/>
                  <a:ext cx="564714" cy="556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14" h="556243">
                      <a:moveTo>
                        <a:pt x="0" y="0"/>
                      </a:moveTo>
                      <a:lnTo>
                        <a:pt x="564714" y="0"/>
                      </a:lnTo>
                      <a:lnTo>
                        <a:pt x="564714" y="556243"/>
                      </a:lnTo>
                      <a:lnTo>
                        <a:pt x="0" y="5562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 26">
                <a:extLst>
                  <a:ext uri="{FF2B5EF4-FFF2-40B4-BE49-F238E27FC236}">
                    <a16:creationId xmlns:a16="http://schemas.microsoft.com/office/drawing/2014/main" id="{1BE11AFD-931E-496F-4A1F-DADBB59AA480}"/>
                  </a:ext>
                </a:extLst>
              </p:cNvPr>
              <p:cNvGrpSpPr/>
              <p:nvPr/>
            </p:nvGrpSpPr>
            <p:grpSpPr>
              <a:xfrm>
                <a:off x="3263060" y="4190448"/>
                <a:ext cx="742241" cy="747728"/>
                <a:chOff x="0" y="0"/>
                <a:chExt cx="812800" cy="812800"/>
              </a:xfrm>
            </p:grpSpPr>
            <p:sp>
              <p:nvSpPr>
                <p:cNvPr id="56" name="Freeform 27">
                  <a:extLst>
                    <a:ext uri="{FF2B5EF4-FFF2-40B4-BE49-F238E27FC236}">
                      <a16:creationId xmlns:a16="http://schemas.microsoft.com/office/drawing/2014/main" id="{DA656360-028E-4D49-DBF4-D817A212062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B8BFD4"/>
                </a:solidFill>
                <a:ln w="38100" cap="sq">
                  <a:solidFill>
                    <a:schemeClr val="accent6">
                      <a:lumMod val="90000"/>
                    </a:schemeClr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TextBox 28">
                  <a:extLst>
                    <a:ext uri="{FF2B5EF4-FFF2-40B4-BE49-F238E27FC236}">
                      <a16:creationId xmlns:a16="http://schemas.microsoft.com/office/drawing/2014/main" id="{0813D712-3486-3FF0-9565-326EB46C0E4B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ED684FF6-B123-6F02-90AA-0F658C7FBBFF}"/>
                  </a:ext>
                </a:extLst>
              </p:cNvPr>
              <p:cNvSpPr/>
              <p:nvPr/>
            </p:nvSpPr>
            <p:spPr>
              <a:xfrm>
                <a:off x="3412195" y="4348793"/>
                <a:ext cx="443970" cy="431040"/>
              </a:xfrm>
              <a:custGeom>
                <a:avLst/>
                <a:gdLst/>
                <a:ahLst/>
                <a:cxnLst/>
                <a:rect l="l" t="t" r="r" b="b"/>
                <a:pathLst>
                  <a:path w="655347" h="631591">
                    <a:moveTo>
                      <a:pt x="0" y="0"/>
                    </a:moveTo>
                    <a:lnTo>
                      <a:pt x="655347" y="0"/>
                    </a:lnTo>
                    <a:lnTo>
                      <a:pt x="655347" y="631591"/>
                    </a:lnTo>
                    <a:lnTo>
                      <a:pt x="0" y="6315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48" name="Group 34">
                <a:extLst>
                  <a:ext uri="{FF2B5EF4-FFF2-40B4-BE49-F238E27FC236}">
                    <a16:creationId xmlns:a16="http://schemas.microsoft.com/office/drawing/2014/main" id="{AA39DA14-7190-713E-889B-793B005D48B5}"/>
                  </a:ext>
                </a:extLst>
              </p:cNvPr>
              <p:cNvGrpSpPr/>
              <p:nvPr/>
            </p:nvGrpSpPr>
            <p:grpSpPr>
              <a:xfrm>
                <a:off x="3222870" y="4785046"/>
                <a:ext cx="318474" cy="320829"/>
                <a:chOff x="1" y="0"/>
                <a:chExt cx="812799" cy="812799"/>
              </a:xfrm>
            </p:grpSpPr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66803D-A584-30F4-016A-8A449594D00A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812799" cy="8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TextBox 36">
                  <a:extLst>
                    <a:ext uri="{FF2B5EF4-FFF2-40B4-BE49-F238E27FC236}">
                      <a16:creationId xmlns:a16="http://schemas.microsoft.com/office/drawing/2014/main" id="{405DE5FF-5E2F-002B-D60F-F052F8111403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 54">
                <a:extLst>
                  <a:ext uri="{FF2B5EF4-FFF2-40B4-BE49-F238E27FC236}">
                    <a16:creationId xmlns:a16="http://schemas.microsoft.com/office/drawing/2014/main" id="{D3E84D68-8805-06E9-7D45-BD4A57520A75}"/>
                  </a:ext>
                </a:extLst>
              </p:cNvPr>
              <p:cNvSpPr/>
              <p:nvPr/>
            </p:nvSpPr>
            <p:spPr>
              <a:xfrm>
                <a:off x="3246132" y="4812812"/>
                <a:ext cx="260476" cy="265296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50" name="Group 34">
                <a:extLst>
                  <a:ext uri="{FF2B5EF4-FFF2-40B4-BE49-F238E27FC236}">
                    <a16:creationId xmlns:a16="http://schemas.microsoft.com/office/drawing/2014/main" id="{4AC5362C-E388-51EF-4FF8-A3A4A9AC8C99}"/>
                  </a:ext>
                </a:extLst>
              </p:cNvPr>
              <p:cNvGrpSpPr/>
              <p:nvPr/>
            </p:nvGrpSpPr>
            <p:grpSpPr>
              <a:xfrm>
                <a:off x="2240850" y="4791256"/>
                <a:ext cx="318474" cy="320829"/>
                <a:chOff x="1" y="0"/>
                <a:chExt cx="812799" cy="812799"/>
              </a:xfrm>
            </p:grpSpPr>
            <p:sp>
              <p:nvSpPr>
                <p:cNvPr id="52" name="Freeform 35">
                  <a:extLst>
                    <a:ext uri="{FF2B5EF4-FFF2-40B4-BE49-F238E27FC236}">
                      <a16:creationId xmlns:a16="http://schemas.microsoft.com/office/drawing/2014/main" id="{A561023B-B3FC-0919-27B0-645FFCD2BF4A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812799" cy="8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extBox 36">
                  <a:extLst>
                    <a:ext uri="{FF2B5EF4-FFF2-40B4-BE49-F238E27FC236}">
                      <a16:creationId xmlns:a16="http://schemas.microsoft.com/office/drawing/2014/main" id="{F2B8857E-049B-9C7B-EBF6-87AFAF7CD867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" name="Freeform 54">
                <a:extLst>
                  <a:ext uri="{FF2B5EF4-FFF2-40B4-BE49-F238E27FC236}">
                    <a16:creationId xmlns:a16="http://schemas.microsoft.com/office/drawing/2014/main" id="{FCF5304E-F34E-FDCD-600D-CEE8847368EC}"/>
                  </a:ext>
                </a:extLst>
              </p:cNvPr>
              <p:cNvSpPr/>
              <p:nvPr/>
            </p:nvSpPr>
            <p:spPr>
              <a:xfrm>
                <a:off x="2264112" y="4819022"/>
                <a:ext cx="260476" cy="265296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596B635-1BEE-6184-0130-46E0B31A3B93}"/>
                </a:ext>
              </a:extLst>
            </p:cNvPr>
            <p:cNvCxnSpPr/>
            <p:nvPr/>
          </p:nvCxnSpPr>
          <p:spPr>
            <a:xfrm>
              <a:off x="6252663" y="2340864"/>
              <a:ext cx="289133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5D47C27-DFA7-9576-F07B-D2A71A42B9B8}"/>
                </a:ext>
              </a:extLst>
            </p:cNvPr>
            <p:cNvCxnSpPr>
              <a:cxnSpLocks/>
            </p:cNvCxnSpPr>
            <p:nvPr/>
          </p:nvCxnSpPr>
          <p:spPr>
            <a:xfrm>
              <a:off x="7346895" y="4203192"/>
              <a:ext cx="186111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1AE4EF0-3B50-F59B-C0D3-53D16F90E5F5}"/>
                </a:ext>
              </a:extLst>
            </p:cNvPr>
            <p:cNvCxnSpPr>
              <a:cxnSpLocks/>
            </p:cNvCxnSpPr>
            <p:nvPr/>
          </p:nvCxnSpPr>
          <p:spPr>
            <a:xfrm>
              <a:off x="2126673" y="4206240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6B1DDE3-7F66-DBCD-932C-A922B75AB334}"/>
                </a:ext>
              </a:extLst>
            </p:cNvPr>
            <p:cNvSpPr txBox="1"/>
            <p:nvPr/>
          </p:nvSpPr>
          <p:spPr>
            <a:xfrm>
              <a:off x="36818" y="3953048"/>
              <a:ext cx="2020583" cy="291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latin typeface="+mj-lt"/>
                </a:rPr>
                <a:t>CDN or EU Intern* </a:t>
              </a:r>
              <a:r>
                <a:rPr lang="en-US" sz="1200" b="1" i="1">
                  <a:latin typeface="+mj-lt"/>
                </a:rPr>
                <a:t>(Funding Lever)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b="1" i="1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b="1"/>
                <a:t>Post-doc Participants </a:t>
              </a:r>
              <a:r>
                <a:rPr lang="en-US" sz="1100"/>
                <a:t>as an </a:t>
              </a:r>
              <a:r>
                <a:rPr lang="en-US" sz="1100">
                  <a:highlight>
                    <a:srgbClr val="FFFF00"/>
                  </a:highlight>
                </a:rPr>
                <a:t>MSCA applicant </a:t>
              </a:r>
              <a:r>
                <a:rPr lang="en-US" sz="1100"/>
                <a:t>or team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b="1"/>
                <a:t>Undergraduate to PhD </a:t>
              </a:r>
              <a:r>
                <a:rPr lang="en-US" sz="1100"/>
                <a:t>as a MSCA project team member/ collaborator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D3F0E4-6035-2667-A48C-64234700D5AD}"/>
                </a:ext>
              </a:extLst>
            </p:cNvPr>
            <p:cNvSpPr txBox="1"/>
            <p:nvPr/>
          </p:nvSpPr>
          <p:spPr>
            <a:xfrm>
              <a:off x="9374601" y="1632978"/>
              <a:ext cx="2020583" cy="181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CDN University &amp; Professor* </a:t>
              </a:r>
              <a:r>
                <a:rPr lang="en-US" sz="1200" b="1" i="1"/>
                <a:t>(Funding Disbursement)</a:t>
              </a:r>
            </a:p>
            <a:p>
              <a:endParaRPr lang="en-US" sz="1200" b="1" i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/>
                <a:t>Collaborator or </a:t>
              </a:r>
              <a:r>
                <a:rPr lang="en-US" sz="1100">
                  <a:highlight>
                    <a:srgbClr val="FFFF00"/>
                  </a:highlight>
                </a:rPr>
                <a:t>MSCA Host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b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B273A5-0754-3128-9845-1E6F6F503205}"/>
                </a:ext>
              </a:extLst>
            </p:cNvPr>
            <p:cNvSpPr txBox="1"/>
            <p:nvPr/>
          </p:nvSpPr>
          <p:spPr>
            <a:xfrm>
              <a:off x="9302306" y="3953047"/>
              <a:ext cx="2020583" cy="154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EU University &amp; Professor*</a:t>
              </a:r>
              <a:endParaRPr lang="en-US" sz="1100" b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b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b="1" i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/>
                <a:t>MSCA PI or CDN </a:t>
              </a:r>
              <a:r>
                <a:rPr lang="en-US" sz="1100" err="1"/>
                <a:t>PostDoc</a:t>
              </a:r>
              <a:r>
                <a:rPr lang="en-US" sz="1100"/>
                <a:t> Host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67EAE2-C4EA-D53B-92DB-0601F96447E4}"/>
              </a:ext>
            </a:extLst>
          </p:cNvPr>
          <p:cNvCxnSpPr/>
          <p:nvPr/>
        </p:nvCxnSpPr>
        <p:spPr>
          <a:xfrm>
            <a:off x="2213811" y="854242"/>
            <a:ext cx="0" cy="525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C472FC9-B2A5-5D34-B060-BD7B5F075A2F}"/>
              </a:ext>
            </a:extLst>
          </p:cNvPr>
          <p:cNvSpPr/>
          <p:nvPr/>
        </p:nvSpPr>
        <p:spPr>
          <a:xfrm>
            <a:off x="264696" y="854243"/>
            <a:ext cx="1811774" cy="52280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+mj-lt"/>
              </a:rPr>
              <a:t>Main Uses: </a:t>
            </a:r>
          </a:p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Funding to coordinate identifying Canadian or EU PI as hosts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Funding to integrate Canadian or EU researchers into MSCA postdoc collaborations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D4CF32-2058-DB49-926A-7CF3494D7F15}"/>
              </a:ext>
            </a:extLst>
          </p:cNvPr>
          <p:cNvSpPr/>
          <p:nvPr/>
        </p:nvSpPr>
        <p:spPr>
          <a:xfrm>
            <a:off x="9496450" y="5928371"/>
            <a:ext cx="2835643" cy="367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*required Mitacs participant</a:t>
            </a:r>
          </a:p>
        </p:txBody>
      </p:sp>
    </p:spTree>
    <p:extLst>
      <p:ext uri="{BB962C8B-B14F-4D97-AF65-F5344CB8AC3E}">
        <p14:creationId xmlns:p14="http://schemas.microsoft.com/office/powerpoint/2010/main" val="332551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38D42-649A-EFFE-CAE2-B3A16518F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>
            <a:extLst>
              <a:ext uri="{FF2B5EF4-FFF2-40B4-BE49-F238E27FC236}">
                <a16:creationId xmlns:a16="http://schemas.microsoft.com/office/drawing/2014/main" id="{08052E30-0BC8-0A13-0CB3-6F3ECC83AAB2}"/>
              </a:ext>
            </a:extLst>
          </p:cNvPr>
          <p:cNvSpPr txBox="1">
            <a:spLocks/>
          </p:cNvSpPr>
          <p:nvPr/>
        </p:nvSpPr>
        <p:spPr>
          <a:xfrm>
            <a:off x="800938" y="222998"/>
            <a:ext cx="10515600" cy="75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Questa Slab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MSCA– Accelerate leverage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CDE1139-DD43-14C8-43D9-9F8D2193BBE8}"/>
              </a:ext>
            </a:extLst>
          </p:cNvPr>
          <p:cNvGrpSpPr/>
          <p:nvPr/>
        </p:nvGrpSpPr>
        <p:grpSpPr>
          <a:xfrm>
            <a:off x="2524506" y="1457811"/>
            <a:ext cx="9258508" cy="4460595"/>
            <a:chOff x="-26005" y="1156838"/>
            <a:chExt cx="11809021" cy="5713479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E55577CC-C0B7-2212-927F-8C5FC9398EB5}"/>
                </a:ext>
              </a:extLst>
            </p:cNvPr>
            <p:cNvSpPr/>
            <p:nvPr/>
          </p:nvSpPr>
          <p:spPr>
            <a:xfrm>
              <a:off x="3486359" y="1156838"/>
              <a:ext cx="5166269" cy="4820071"/>
            </a:xfrm>
            <a:prstGeom prst="roundRect">
              <a:avLst/>
            </a:prstGeom>
            <a:solidFill>
              <a:srgbClr val="AAF4C8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74693A97-CD6A-2CA1-CE59-9B4F50975FBB}"/>
                </a:ext>
              </a:extLst>
            </p:cNvPr>
            <p:cNvGrpSpPr/>
            <p:nvPr/>
          </p:nvGrpSpPr>
          <p:grpSpPr>
            <a:xfrm>
              <a:off x="6096000" y="1657279"/>
              <a:ext cx="1770831" cy="1771721"/>
              <a:chOff x="0" y="0"/>
              <a:chExt cx="699587" cy="699939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97F86BC4-827C-5A2F-7C33-44E7CFB60B7A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1A2C3361-DBFB-E4DA-9951-D8B23798767F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E17DB883-D0CC-A2FD-F070-8AB66F684A52}"/>
                </a:ext>
              </a:extLst>
            </p:cNvPr>
            <p:cNvGrpSpPr/>
            <p:nvPr/>
          </p:nvGrpSpPr>
          <p:grpSpPr>
            <a:xfrm>
              <a:off x="4325170" y="3472618"/>
              <a:ext cx="1770831" cy="1771721"/>
              <a:chOff x="0" y="0"/>
              <a:chExt cx="699587" cy="699939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4501FCED-7E58-5DCC-9ADD-4B02DAD76778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4C136B7C-07D6-E8AB-2D35-502BE524CC15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C8B71C3D-E928-EE42-0B14-ABF1A39911F2}"/>
                </a:ext>
              </a:extLst>
            </p:cNvPr>
            <p:cNvGrpSpPr/>
            <p:nvPr/>
          </p:nvGrpSpPr>
          <p:grpSpPr>
            <a:xfrm>
              <a:off x="4290971" y="1692001"/>
              <a:ext cx="1770831" cy="1771721"/>
              <a:chOff x="0" y="0"/>
              <a:chExt cx="699587" cy="699939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F9AE66CD-E734-577E-DCAA-527252C4AED0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28E53880-A423-7A98-76A8-08647C4E7EE2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0921552F-12F9-BFE8-4FD8-02CDD9DB31FC}"/>
                </a:ext>
              </a:extLst>
            </p:cNvPr>
            <p:cNvGrpSpPr/>
            <p:nvPr/>
          </p:nvGrpSpPr>
          <p:grpSpPr>
            <a:xfrm>
              <a:off x="6154236" y="3472618"/>
              <a:ext cx="1770831" cy="1771721"/>
              <a:chOff x="0" y="0"/>
              <a:chExt cx="699587" cy="699939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195167B8-4F9C-B1E4-26A5-7A170A5797DF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51A6A7E2-8DF7-FF92-E880-956124583363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DBA586D0-E93C-D367-C0F9-F2DB7140EB73}"/>
                </a:ext>
              </a:extLst>
            </p:cNvPr>
            <p:cNvGrpSpPr/>
            <p:nvPr/>
          </p:nvGrpSpPr>
          <p:grpSpPr>
            <a:xfrm>
              <a:off x="4922643" y="2255643"/>
              <a:ext cx="2346714" cy="2346715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3BBD43F3-C891-CA01-648A-F05BCA03665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AEBD5885-9621-9AE1-C7F5-96DD8890F91B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06C582E7-E8E8-241A-FB7E-B0DDC7E0E9D5}"/>
                </a:ext>
              </a:extLst>
            </p:cNvPr>
            <p:cNvGrpSpPr/>
            <p:nvPr/>
          </p:nvGrpSpPr>
          <p:grpSpPr>
            <a:xfrm>
              <a:off x="4948606" y="2086269"/>
              <a:ext cx="916596" cy="730417"/>
              <a:chOff x="0" y="0"/>
              <a:chExt cx="1833192" cy="1460834"/>
            </a:xfrm>
          </p:grpSpPr>
          <p:grpSp>
            <p:nvGrpSpPr>
              <p:cNvPr id="33" name="Group 33">
                <a:extLst>
                  <a:ext uri="{FF2B5EF4-FFF2-40B4-BE49-F238E27FC236}">
                    <a16:creationId xmlns:a16="http://schemas.microsoft.com/office/drawing/2014/main" id="{3AFF5FFB-44C4-1F04-CCB0-6D7BE38D9390}"/>
                  </a:ext>
                </a:extLst>
              </p:cNvPr>
              <p:cNvGrpSpPr/>
              <p:nvPr/>
            </p:nvGrpSpPr>
            <p:grpSpPr>
              <a:xfrm>
                <a:off x="0" y="0"/>
                <a:ext cx="1460836" cy="1460834"/>
                <a:chOff x="0" y="0"/>
                <a:chExt cx="812800" cy="812800"/>
              </a:xfrm>
            </p:grpSpPr>
            <p:sp>
              <p:nvSpPr>
                <p:cNvPr id="34" name="Freeform 34">
                  <a:extLst>
                    <a:ext uri="{FF2B5EF4-FFF2-40B4-BE49-F238E27FC236}">
                      <a16:creationId xmlns:a16="http://schemas.microsoft.com/office/drawing/2014/main" id="{6F842215-2485-4847-1B27-FF9FCE3B6B6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9DA4B8"/>
                </a:solidFill>
                <a:ln w="38100" cap="sq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5" name="TextBox 35">
                  <a:extLst>
                    <a:ext uri="{FF2B5EF4-FFF2-40B4-BE49-F238E27FC236}">
                      <a16:creationId xmlns:a16="http://schemas.microsoft.com/office/drawing/2014/main" id="{A7010AFB-B187-ADCF-14EA-C90A1C934E49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319"/>
                    </a:lnSpc>
                  </a:pPr>
                  <a:endParaRPr sz="1050"/>
                </a:p>
              </p:txBody>
            </p:sp>
          </p:grp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57D3E521-0227-084A-6BB1-3D781ACA5345}"/>
                  </a:ext>
                </a:extLst>
              </p:cNvPr>
              <p:cNvSpPr/>
              <p:nvPr/>
            </p:nvSpPr>
            <p:spPr>
              <a:xfrm>
                <a:off x="293520" y="309356"/>
                <a:ext cx="873796" cy="842120"/>
              </a:xfrm>
              <a:custGeom>
                <a:avLst/>
                <a:gdLst/>
                <a:ahLst/>
                <a:cxnLst/>
                <a:rect l="l" t="t" r="r" b="b"/>
                <a:pathLst>
                  <a:path w="873796" h="842121">
                    <a:moveTo>
                      <a:pt x="0" y="0"/>
                    </a:moveTo>
                    <a:lnTo>
                      <a:pt x="873796" y="0"/>
                    </a:lnTo>
                    <a:lnTo>
                      <a:pt x="873796" y="842121"/>
                    </a:lnTo>
                    <a:lnTo>
                      <a:pt x="0" y="8421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37" name="Group 37">
                <a:extLst>
                  <a:ext uri="{FF2B5EF4-FFF2-40B4-BE49-F238E27FC236}">
                    <a16:creationId xmlns:a16="http://schemas.microsoft.com/office/drawing/2014/main" id="{54AD29E0-00F3-152D-0F26-3A156C1FF2C0}"/>
                  </a:ext>
                </a:extLst>
              </p:cNvPr>
              <p:cNvGrpSpPr/>
              <p:nvPr/>
            </p:nvGrpSpPr>
            <p:grpSpPr>
              <a:xfrm>
                <a:off x="1206390" y="602612"/>
                <a:ext cx="626802" cy="626802"/>
                <a:chOff x="0" y="0"/>
                <a:chExt cx="812800" cy="812800"/>
              </a:xfrm>
            </p:grpSpPr>
            <p:sp>
              <p:nvSpPr>
                <p:cNvPr id="38" name="Freeform 38">
                  <a:extLst>
                    <a:ext uri="{FF2B5EF4-FFF2-40B4-BE49-F238E27FC236}">
                      <a16:creationId xmlns:a16="http://schemas.microsoft.com/office/drawing/2014/main" id="{027CE2EA-067A-FF49-9FC7-69FC3EB7DDE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AAF4C8"/>
                </a:solidFill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9" name="TextBox 39">
                  <a:extLst>
                    <a:ext uri="{FF2B5EF4-FFF2-40B4-BE49-F238E27FC236}">
                      <a16:creationId xmlns:a16="http://schemas.microsoft.com/office/drawing/2014/main" id="{7DFA6647-25AB-2AE8-4B72-B2CA0442D80C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319"/>
                    </a:lnSpc>
                  </a:pPr>
                  <a:endParaRPr sz="1050"/>
                </a:p>
              </p:txBody>
            </p:sp>
          </p:grpSp>
        </p:grp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A1EE7607-DE16-09F4-C84E-9E28789FB8C1}"/>
                </a:ext>
              </a:extLst>
            </p:cNvPr>
            <p:cNvGrpSpPr/>
            <p:nvPr/>
          </p:nvGrpSpPr>
          <p:grpSpPr>
            <a:xfrm>
              <a:off x="4819714" y="3911045"/>
              <a:ext cx="701523" cy="701522"/>
              <a:chOff x="-6850" y="-1525"/>
              <a:chExt cx="812800" cy="812800"/>
            </a:xfrm>
          </p:grpSpPr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43A58DC9-1466-8427-ECF5-BF9832E96873}"/>
                  </a:ext>
                </a:extLst>
              </p:cNvPr>
              <p:cNvSpPr/>
              <p:nvPr/>
            </p:nvSpPr>
            <p:spPr>
              <a:xfrm>
                <a:off x="-6850" y="-1525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DA4B8"/>
              </a:solidFill>
              <a:ln w="38100" cap="sq">
                <a:solidFill>
                  <a:schemeClr val="accent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3" name="TextBox 43">
                <a:extLst>
                  <a:ext uri="{FF2B5EF4-FFF2-40B4-BE49-F238E27FC236}">
                    <a16:creationId xmlns:a16="http://schemas.microsoft.com/office/drawing/2014/main" id="{DBEE05F5-71D8-B645-8279-CD4155E658E1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B0E5C579-6D9F-8AAB-EBEF-8AD61CBA9ED4}"/>
                </a:ext>
              </a:extLst>
            </p:cNvPr>
            <p:cNvSpPr/>
            <p:nvPr/>
          </p:nvSpPr>
          <p:spPr>
            <a:xfrm>
              <a:off x="5003129" y="4031833"/>
              <a:ext cx="346517" cy="346517"/>
            </a:xfrm>
            <a:custGeom>
              <a:avLst/>
              <a:gdLst/>
              <a:ahLst/>
              <a:cxnLst/>
              <a:rect l="l" t="t" r="r" b="b"/>
              <a:pathLst>
                <a:path w="519775" h="519775">
                  <a:moveTo>
                    <a:pt x="0" y="0"/>
                  </a:moveTo>
                  <a:lnTo>
                    <a:pt x="519775" y="0"/>
                  </a:lnTo>
                  <a:lnTo>
                    <a:pt x="519775" y="519775"/>
                  </a:lnTo>
                  <a:lnTo>
                    <a:pt x="0" y="519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45" name="Group 45">
              <a:extLst>
                <a:ext uri="{FF2B5EF4-FFF2-40B4-BE49-F238E27FC236}">
                  <a16:creationId xmlns:a16="http://schemas.microsoft.com/office/drawing/2014/main" id="{DD95D37E-002D-0F6C-F372-EA26AF4221F6}"/>
                </a:ext>
              </a:extLst>
            </p:cNvPr>
            <p:cNvGrpSpPr/>
            <p:nvPr/>
          </p:nvGrpSpPr>
          <p:grpSpPr>
            <a:xfrm>
              <a:off x="5406905" y="4175953"/>
              <a:ext cx="313401" cy="313401"/>
              <a:chOff x="0" y="0"/>
              <a:chExt cx="812800" cy="812800"/>
            </a:xfrm>
          </p:grpSpPr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563EEDBB-B7F3-6012-74CF-F5796D7E99C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7" name="TextBox 47">
                <a:extLst>
                  <a:ext uri="{FF2B5EF4-FFF2-40B4-BE49-F238E27FC236}">
                    <a16:creationId xmlns:a16="http://schemas.microsoft.com/office/drawing/2014/main" id="{8BA2F9CF-59D1-7CF0-93F9-9AB4FA92EA60}"/>
                  </a:ext>
                </a:extLst>
              </p:cNvPr>
              <p:cNvSpPr txBox="1"/>
              <p:nvPr/>
            </p:nvSpPr>
            <p:spPr>
              <a:xfrm>
                <a:off x="76199" y="85725"/>
                <a:ext cx="660399" cy="6508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C6D5E2CF-3915-6F36-631B-664B5B7451A8}"/>
                </a:ext>
              </a:extLst>
            </p:cNvPr>
            <p:cNvSpPr/>
            <p:nvPr/>
          </p:nvSpPr>
          <p:spPr>
            <a:xfrm>
              <a:off x="5422427" y="4193592"/>
              <a:ext cx="282357" cy="278122"/>
            </a:xfrm>
            <a:custGeom>
              <a:avLst/>
              <a:gdLst/>
              <a:ahLst/>
              <a:cxnLst/>
              <a:rect l="l" t="t" r="r" b="b"/>
              <a:pathLst>
                <a:path w="423536" h="417183">
                  <a:moveTo>
                    <a:pt x="0" y="0"/>
                  </a:moveTo>
                  <a:lnTo>
                    <a:pt x="423535" y="0"/>
                  </a:lnTo>
                  <a:lnTo>
                    <a:pt x="423535" y="417183"/>
                  </a:lnTo>
                  <a:lnTo>
                    <a:pt x="0" y="41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D00B6BF6-C44C-62C6-2DF7-C574EBED0C55}"/>
                </a:ext>
              </a:extLst>
            </p:cNvPr>
            <p:cNvSpPr/>
            <p:nvPr/>
          </p:nvSpPr>
          <p:spPr>
            <a:xfrm>
              <a:off x="6570336" y="2104406"/>
              <a:ext cx="699180" cy="69918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DA4B8"/>
            </a:solidFill>
            <a:ln w="38100" cap="sq">
              <a:solidFill>
                <a:srgbClr val="AAF4C8"/>
              </a:solidFill>
              <a:prstDash val="solid"/>
              <a:miter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F08686ED-DBF1-9AFB-58A9-21341142CB9D}"/>
                </a:ext>
              </a:extLst>
            </p:cNvPr>
            <p:cNvSpPr/>
            <p:nvPr/>
          </p:nvSpPr>
          <p:spPr>
            <a:xfrm>
              <a:off x="6735447" y="2213358"/>
              <a:ext cx="372741" cy="445669"/>
            </a:xfrm>
            <a:custGeom>
              <a:avLst/>
              <a:gdLst/>
              <a:ahLst/>
              <a:cxnLst/>
              <a:rect l="l" t="t" r="r" b="b"/>
              <a:pathLst>
                <a:path w="559112" h="668504">
                  <a:moveTo>
                    <a:pt x="0" y="0"/>
                  </a:moveTo>
                  <a:lnTo>
                    <a:pt x="559112" y="0"/>
                  </a:lnTo>
                  <a:lnTo>
                    <a:pt x="559112" y="668504"/>
                  </a:lnTo>
                  <a:lnTo>
                    <a:pt x="0" y="668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4F65A7F7-42B1-3735-AD40-0A0C054C2719}"/>
                </a:ext>
              </a:extLst>
            </p:cNvPr>
            <p:cNvSpPr/>
            <p:nvPr/>
          </p:nvSpPr>
          <p:spPr>
            <a:xfrm>
              <a:off x="6368662" y="2386439"/>
              <a:ext cx="313401" cy="3134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F4C8"/>
            </a:solidFill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57" name="Group 57">
              <a:extLst>
                <a:ext uri="{FF2B5EF4-FFF2-40B4-BE49-F238E27FC236}">
                  <a16:creationId xmlns:a16="http://schemas.microsoft.com/office/drawing/2014/main" id="{F0C14CEE-50A2-ACB8-4785-71255A4BEA66}"/>
                </a:ext>
              </a:extLst>
            </p:cNvPr>
            <p:cNvGrpSpPr/>
            <p:nvPr/>
          </p:nvGrpSpPr>
          <p:grpSpPr>
            <a:xfrm>
              <a:off x="6515632" y="3854330"/>
              <a:ext cx="701522" cy="701522"/>
              <a:chOff x="0" y="0"/>
              <a:chExt cx="812799" cy="812800"/>
            </a:xfrm>
          </p:grpSpPr>
          <p:sp>
            <p:nvSpPr>
              <p:cNvPr id="58" name="Freeform 58">
                <a:extLst>
                  <a:ext uri="{FF2B5EF4-FFF2-40B4-BE49-F238E27FC236}">
                    <a16:creationId xmlns:a16="http://schemas.microsoft.com/office/drawing/2014/main" id="{180C7B7A-D517-3145-A4C9-0AE2AF6BA2AE}"/>
                  </a:ext>
                </a:extLst>
              </p:cNvPr>
              <p:cNvSpPr/>
              <p:nvPr/>
            </p:nvSpPr>
            <p:spPr>
              <a:xfrm>
                <a:off x="0" y="0"/>
                <a:ext cx="81279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DA4B8"/>
              </a:solidFill>
              <a:ln w="38100" cap="sq">
                <a:solidFill>
                  <a:srgbClr val="E1EAF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9" name="TextBox 59">
                <a:extLst>
                  <a:ext uri="{FF2B5EF4-FFF2-40B4-BE49-F238E27FC236}">
                    <a16:creationId xmlns:a16="http://schemas.microsoft.com/office/drawing/2014/main" id="{6526BB7B-3E6A-5A8D-C471-E78325D892DD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E4D0C5A8-1964-E04F-9E84-107E500331C5}"/>
                </a:ext>
              </a:extLst>
            </p:cNvPr>
            <p:cNvSpPr/>
            <p:nvPr/>
          </p:nvSpPr>
          <p:spPr>
            <a:xfrm>
              <a:off x="6693135" y="3973801"/>
              <a:ext cx="346517" cy="346517"/>
            </a:xfrm>
            <a:custGeom>
              <a:avLst/>
              <a:gdLst/>
              <a:ahLst/>
              <a:cxnLst/>
              <a:rect l="l" t="t" r="r" b="b"/>
              <a:pathLst>
                <a:path w="519775" h="519775">
                  <a:moveTo>
                    <a:pt x="0" y="0"/>
                  </a:moveTo>
                  <a:lnTo>
                    <a:pt x="519775" y="0"/>
                  </a:lnTo>
                  <a:lnTo>
                    <a:pt x="519775" y="519775"/>
                  </a:lnTo>
                  <a:lnTo>
                    <a:pt x="0" y="519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61" name="Group 61">
              <a:extLst>
                <a:ext uri="{FF2B5EF4-FFF2-40B4-BE49-F238E27FC236}">
                  <a16:creationId xmlns:a16="http://schemas.microsoft.com/office/drawing/2014/main" id="{FC3A7500-07C1-67DC-308F-428AECF893C7}"/>
                </a:ext>
              </a:extLst>
            </p:cNvPr>
            <p:cNvGrpSpPr/>
            <p:nvPr/>
          </p:nvGrpSpPr>
          <p:grpSpPr>
            <a:xfrm>
              <a:off x="6306119" y="4158313"/>
              <a:ext cx="313401" cy="313401"/>
              <a:chOff x="0" y="0"/>
              <a:chExt cx="812800" cy="812800"/>
            </a:xfrm>
          </p:grpSpPr>
          <p:sp>
            <p:nvSpPr>
              <p:cNvPr id="62" name="Freeform 62">
                <a:extLst>
                  <a:ext uri="{FF2B5EF4-FFF2-40B4-BE49-F238E27FC236}">
                    <a16:creationId xmlns:a16="http://schemas.microsoft.com/office/drawing/2014/main" id="{D228C38F-E475-F9BD-16E8-E319BE63162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63" name="TextBox 63">
                <a:extLst>
                  <a:ext uri="{FF2B5EF4-FFF2-40B4-BE49-F238E27FC236}">
                    <a16:creationId xmlns:a16="http://schemas.microsoft.com/office/drawing/2014/main" id="{77BB0D53-B07D-248D-3FDD-5EF30C8B12F7}"/>
                  </a:ext>
                </a:extLst>
              </p:cNvPr>
              <p:cNvSpPr txBox="1"/>
              <p:nvPr/>
            </p:nvSpPr>
            <p:spPr>
              <a:xfrm>
                <a:off x="76199" y="85725"/>
                <a:ext cx="660399" cy="6508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2D01EC99-B484-D019-9362-72628E4E00C5}"/>
                </a:ext>
              </a:extLst>
            </p:cNvPr>
            <p:cNvSpPr/>
            <p:nvPr/>
          </p:nvSpPr>
          <p:spPr>
            <a:xfrm>
              <a:off x="6334656" y="4190741"/>
              <a:ext cx="256327" cy="259154"/>
            </a:xfrm>
            <a:custGeom>
              <a:avLst/>
              <a:gdLst/>
              <a:ahLst/>
              <a:cxnLst/>
              <a:rect l="l" t="t" r="r" b="b"/>
              <a:pathLst>
                <a:path w="384490" h="388731">
                  <a:moveTo>
                    <a:pt x="0" y="0"/>
                  </a:moveTo>
                  <a:lnTo>
                    <a:pt x="384490" y="0"/>
                  </a:lnTo>
                  <a:lnTo>
                    <a:pt x="384490" y="388731"/>
                  </a:lnTo>
                  <a:lnTo>
                    <a:pt x="0" y="388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22371B3-0B0D-71AA-5300-D954A7CB8963}"/>
                </a:ext>
              </a:extLst>
            </p:cNvPr>
            <p:cNvCxnSpPr>
              <a:cxnSpLocks/>
            </p:cNvCxnSpPr>
            <p:nvPr/>
          </p:nvCxnSpPr>
          <p:spPr>
            <a:xfrm>
              <a:off x="2456873" y="2376279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3469729-97A7-F02E-E630-E4F6FCC0F6B8}"/>
                </a:ext>
              </a:extLst>
            </p:cNvPr>
            <p:cNvCxnSpPr>
              <a:cxnSpLocks/>
            </p:cNvCxnSpPr>
            <p:nvPr/>
          </p:nvCxnSpPr>
          <p:spPr>
            <a:xfrm>
              <a:off x="2456873" y="4732129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A8FC636-DDC7-954D-4048-B5F4CE69D2B1}"/>
                </a:ext>
              </a:extLst>
            </p:cNvPr>
            <p:cNvCxnSpPr>
              <a:cxnSpLocks/>
            </p:cNvCxnSpPr>
            <p:nvPr/>
          </p:nvCxnSpPr>
          <p:spPr>
            <a:xfrm>
              <a:off x="8020320" y="2358608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BFFB4CF-F5BB-1D20-F444-0691A4983A77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63" y="4733508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935F6CC-1044-9E42-5F86-2E67690C52B8}"/>
                </a:ext>
              </a:extLst>
            </p:cNvPr>
            <p:cNvSpPr txBox="1"/>
            <p:nvPr/>
          </p:nvSpPr>
          <p:spPr>
            <a:xfrm>
              <a:off x="9762433" y="1517483"/>
              <a:ext cx="2020583" cy="252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CDN or EU Intern </a:t>
              </a:r>
              <a:r>
                <a:rPr lang="en-US" sz="1200" b="1" i="1"/>
                <a:t>(Funding Lever)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b="1"/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100" b="1" i="1"/>
                <a:t>Post-doc Participants </a:t>
              </a:r>
              <a:r>
                <a:rPr lang="en-US" sz="1100" i="1"/>
                <a:t>as an </a:t>
              </a:r>
              <a:r>
                <a:rPr lang="en-US" sz="1100" i="1">
                  <a:highlight>
                    <a:srgbClr val="FFFF00"/>
                  </a:highlight>
                </a:rPr>
                <a:t>MSCA applicant </a:t>
              </a:r>
              <a:r>
                <a:rPr lang="en-US" sz="1100" i="1"/>
                <a:t>or team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100" b="1" i="1"/>
                <a:t>Undergraduate to PhD </a:t>
              </a:r>
              <a:r>
                <a:rPr lang="en-US" sz="1100" i="1"/>
                <a:t>as a ERC project team member 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39A49D7-7755-24E6-151F-D6D6A4569A6C}"/>
                </a:ext>
              </a:extLst>
            </p:cNvPr>
            <p:cNvSpPr txBox="1"/>
            <p:nvPr/>
          </p:nvSpPr>
          <p:spPr>
            <a:xfrm>
              <a:off x="-26005" y="1512305"/>
              <a:ext cx="2298126" cy="306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j-lt"/>
                </a:rPr>
                <a:t>CDN</a:t>
              </a:r>
              <a:r>
                <a:rPr lang="en-US" sz="1100" b="1" dirty="0"/>
                <a:t> *</a:t>
              </a:r>
              <a:r>
                <a:rPr lang="en-US" sz="1100" b="1" dirty="0">
                  <a:latin typeface="+mj-lt"/>
                </a:rPr>
                <a:t> + INTL University &amp; Professor </a:t>
              </a:r>
              <a:r>
                <a:rPr lang="en-US" sz="1100" b="1" i="1" dirty="0">
                  <a:latin typeface="+mj-lt"/>
                </a:rPr>
                <a:t>(Funding Disbursement)</a:t>
              </a:r>
            </a:p>
            <a:p>
              <a:endParaRPr lang="en-US" sz="1100" b="1" i="1" dirty="0">
                <a:latin typeface="+mj-lt"/>
              </a:endParaRPr>
            </a:p>
            <a:p>
              <a:endParaRPr lang="en-US" sz="1100" b="1" i="1" dirty="0"/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050" b="1" i="1" dirty="0"/>
                <a:t>Intl PI </a:t>
              </a:r>
              <a:r>
                <a:rPr lang="en-US" sz="1050" i="1" dirty="0"/>
                <a:t>as a </a:t>
              </a:r>
              <a:r>
                <a:rPr lang="en-US" sz="1050" i="1" dirty="0">
                  <a:highlight>
                    <a:srgbClr val="FFFF00"/>
                  </a:highlight>
                </a:rPr>
                <a:t>host to</a:t>
              </a:r>
              <a:r>
                <a:rPr lang="en-US" sz="1050" b="1" i="1" dirty="0">
                  <a:highlight>
                    <a:srgbClr val="FFFF00"/>
                  </a:highlight>
                </a:rPr>
                <a:t> </a:t>
              </a:r>
              <a:r>
                <a:rPr lang="en-US" sz="1050" i="1" dirty="0">
                  <a:highlight>
                    <a:srgbClr val="FFFF00"/>
                  </a:highlight>
                </a:rPr>
                <a:t>CDN MSCA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050" b="1" i="1" dirty="0"/>
                <a:t>CDN PI </a:t>
              </a:r>
              <a:r>
                <a:rPr lang="en-US" sz="1050" dirty="0"/>
                <a:t>is collaborator or </a:t>
              </a:r>
              <a:r>
                <a:rPr lang="en-US" sz="1050" dirty="0">
                  <a:highlight>
                    <a:srgbClr val="FFFF00"/>
                  </a:highlight>
                </a:rPr>
                <a:t>EU MSCA </a:t>
              </a:r>
              <a:r>
                <a:rPr lang="en-US" sz="1050" dirty="0" err="1">
                  <a:highlight>
                    <a:srgbClr val="FFFF00"/>
                  </a:highlight>
                </a:rPr>
                <a:t>PostDoc</a:t>
              </a:r>
              <a:r>
                <a:rPr lang="en-US" sz="1050" dirty="0">
                  <a:highlight>
                    <a:srgbClr val="FFFF00"/>
                  </a:highlight>
                </a:rPr>
                <a:t> host</a:t>
              </a:r>
              <a:endParaRPr lang="en-US" sz="1050" b="1" i="1" dirty="0">
                <a:highlight>
                  <a:srgbClr val="FFFF00"/>
                </a:highlight>
              </a:endParaRPr>
            </a:p>
            <a:p>
              <a:endParaRPr lang="en-US" sz="1100" b="1" i="1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 dirty="0"/>
            </a:p>
          </p:txBody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id="{4D8D5FF5-935A-1688-C96D-77F5F570F6EE}"/>
                </a:ext>
              </a:extLst>
            </p:cNvPr>
            <p:cNvSpPr/>
            <p:nvPr/>
          </p:nvSpPr>
          <p:spPr>
            <a:xfrm>
              <a:off x="5567858" y="2396521"/>
              <a:ext cx="286928" cy="284714"/>
            </a:xfrm>
            <a:custGeom>
              <a:avLst/>
              <a:gdLst/>
              <a:ahLst/>
              <a:cxnLst/>
              <a:rect l="l" t="t" r="r" b="b"/>
              <a:pathLst>
                <a:path w="423536" h="417183">
                  <a:moveTo>
                    <a:pt x="0" y="0"/>
                  </a:moveTo>
                  <a:lnTo>
                    <a:pt x="423536" y="0"/>
                  </a:lnTo>
                  <a:lnTo>
                    <a:pt x="423536" y="417183"/>
                  </a:lnTo>
                  <a:lnTo>
                    <a:pt x="0" y="41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0E9ED93-1AA6-9F65-F875-45EB5DEF4208}"/>
                </a:ext>
              </a:extLst>
            </p:cNvPr>
            <p:cNvGrpSpPr/>
            <p:nvPr/>
          </p:nvGrpSpPr>
          <p:grpSpPr>
            <a:xfrm>
              <a:off x="5563093" y="2141955"/>
              <a:ext cx="313401" cy="313401"/>
              <a:chOff x="5365645" y="2533275"/>
              <a:chExt cx="313401" cy="313401"/>
            </a:xfrm>
          </p:grpSpPr>
          <p:sp>
            <p:nvSpPr>
              <p:cNvPr id="83" name="Freeform 38">
                <a:extLst>
                  <a:ext uri="{FF2B5EF4-FFF2-40B4-BE49-F238E27FC236}">
                    <a16:creationId xmlns:a16="http://schemas.microsoft.com/office/drawing/2014/main" id="{CBC98AF4-E9CD-417C-81E3-2002A04DA2D3}"/>
                  </a:ext>
                </a:extLst>
              </p:cNvPr>
              <p:cNvSpPr/>
              <p:nvPr/>
            </p:nvSpPr>
            <p:spPr>
              <a:xfrm>
                <a:off x="5365645" y="2533275"/>
                <a:ext cx="313401" cy="3134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81" name="Freeform 64">
                <a:extLst>
                  <a:ext uri="{FF2B5EF4-FFF2-40B4-BE49-F238E27FC236}">
                    <a16:creationId xmlns:a16="http://schemas.microsoft.com/office/drawing/2014/main" id="{A6B83DC7-7823-21F3-020C-5C55DFE7C520}"/>
                  </a:ext>
                </a:extLst>
              </p:cNvPr>
              <p:cNvSpPr/>
              <p:nvPr/>
            </p:nvSpPr>
            <p:spPr>
              <a:xfrm>
                <a:off x="5388471" y="2557356"/>
                <a:ext cx="256327" cy="259154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400"/>
              </a:p>
            </p:txBody>
          </p:sp>
        </p:grpSp>
        <p:sp>
          <p:nvSpPr>
            <p:cNvPr id="90" name="Freeform 37">
              <a:extLst>
                <a:ext uri="{FF2B5EF4-FFF2-40B4-BE49-F238E27FC236}">
                  <a16:creationId xmlns:a16="http://schemas.microsoft.com/office/drawing/2014/main" id="{390BC94C-0BA9-480B-FB59-9E70BB42940C}"/>
                </a:ext>
              </a:extLst>
            </p:cNvPr>
            <p:cNvSpPr/>
            <p:nvPr/>
          </p:nvSpPr>
          <p:spPr>
            <a:xfrm>
              <a:off x="6383991" y="2398324"/>
              <a:ext cx="286928" cy="284714"/>
            </a:xfrm>
            <a:custGeom>
              <a:avLst/>
              <a:gdLst/>
              <a:ahLst/>
              <a:cxnLst/>
              <a:rect l="l" t="t" r="r" b="b"/>
              <a:pathLst>
                <a:path w="423536" h="417183">
                  <a:moveTo>
                    <a:pt x="0" y="0"/>
                  </a:moveTo>
                  <a:lnTo>
                    <a:pt x="423536" y="0"/>
                  </a:lnTo>
                  <a:lnTo>
                    <a:pt x="423536" y="417183"/>
                  </a:lnTo>
                  <a:lnTo>
                    <a:pt x="0" y="41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259CAAA-F160-E67C-E7BA-E4D8CACF8706}"/>
                </a:ext>
              </a:extLst>
            </p:cNvPr>
            <p:cNvGrpSpPr/>
            <p:nvPr/>
          </p:nvGrpSpPr>
          <p:grpSpPr>
            <a:xfrm>
              <a:off x="6373210" y="2133257"/>
              <a:ext cx="313401" cy="313401"/>
              <a:chOff x="5365645" y="2533275"/>
              <a:chExt cx="313401" cy="313401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CA33AE8F-08E4-9CE7-9CD8-A29C3059A5C0}"/>
                  </a:ext>
                </a:extLst>
              </p:cNvPr>
              <p:cNvSpPr/>
              <p:nvPr/>
            </p:nvSpPr>
            <p:spPr>
              <a:xfrm>
                <a:off x="5365645" y="2533275"/>
                <a:ext cx="313401" cy="3134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89" name="Freeform 64">
                <a:extLst>
                  <a:ext uri="{FF2B5EF4-FFF2-40B4-BE49-F238E27FC236}">
                    <a16:creationId xmlns:a16="http://schemas.microsoft.com/office/drawing/2014/main" id="{E8A031BA-0DA3-E6DF-2648-B555E3727BAC}"/>
                  </a:ext>
                </a:extLst>
              </p:cNvPr>
              <p:cNvSpPr/>
              <p:nvPr/>
            </p:nvSpPr>
            <p:spPr>
              <a:xfrm>
                <a:off x="5388471" y="2557356"/>
                <a:ext cx="256327" cy="259154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400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1FF0CCC-5CE8-C5F4-7751-3099E6BF390A}"/>
                </a:ext>
              </a:extLst>
            </p:cNvPr>
            <p:cNvSpPr txBox="1"/>
            <p:nvPr/>
          </p:nvSpPr>
          <p:spPr>
            <a:xfrm>
              <a:off x="9762433" y="4294509"/>
              <a:ext cx="2020583" cy="218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+mj-lt"/>
                </a:rPr>
                <a:t>Intl Private Entity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i="1"/>
                <a:t>Collaborator or sub-contractor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i="1"/>
                <a:t>Provide matched funding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050" i="1"/>
                <a:t>Provide industry &amp; commercial participation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0D2D970-0D61-4CB4-A2E6-F82A0CA2711D}"/>
                </a:ext>
              </a:extLst>
            </p:cNvPr>
            <p:cNvSpPr txBox="1"/>
            <p:nvPr/>
          </p:nvSpPr>
          <p:spPr>
            <a:xfrm>
              <a:off x="-23304" y="4278292"/>
              <a:ext cx="2020583" cy="2592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+mj-lt"/>
                </a:rPr>
                <a:t>CDN Private Entity*</a:t>
              </a:r>
              <a:endParaRPr lang="en-US" sz="1100" b="1" i="1">
                <a:latin typeface="+mj-lt"/>
              </a:endParaRP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en-US" sz="1050" b="1" i="1"/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050" i="1">
                  <a:highlight>
                    <a:srgbClr val="FFFF00"/>
                  </a:highlight>
                </a:rPr>
                <a:t>MSCA training host, </a:t>
              </a:r>
              <a:r>
                <a:rPr lang="en-US" sz="1050" i="1"/>
                <a:t>Collaborator or sub-contractor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050" i="1"/>
                <a:t>Could provide matched funding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050" i="1"/>
                <a:t>Must provide meaningful in-kind participation</a:t>
              </a:r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25B7B11-2A8B-1DFE-F46F-D5DDC85F3329}"/>
              </a:ext>
            </a:extLst>
          </p:cNvPr>
          <p:cNvCxnSpPr/>
          <p:nvPr/>
        </p:nvCxnSpPr>
        <p:spPr>
          <a:xfrm>
            <a:off x="2213811" y="854242"/>
            <a:ext cx="0" cy="525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07B38CB8-616E-9E36-26D4-D93E66538A6F}"/>
              </a:ext>
            </a:extLst>
          </p:cNvPr>
          <p:cNvSpPr/>
          <p:nvPr/>
        </p:nvSpPr>
        <p:spPr>
          <a:xfrm>
            <a:off x="276288" y="854242"/>
            <a:ext cx="1705587" cy="5257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+mj-lt"/>
              </a:rPr>
              <a:t>Main Uses:</a:t>
            </a:r>
          </a:p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j-lt"/>
              </a:rPr>
              <a:t>Increase funding to integrate Canadian researchers and companies as collaborators on MSCA mobility projects</a:t>
            </a:r>
          </a:p>
          <a:p>
            <a:pPr algn="ctr"/>
            <a:r>
              <a:rPr lang="en-US" sz="1400" b="1">
                <a:solidFill>
                  <a:schemeClr val="tx1"/>
                </a:solidFill>
                <a:latin typeface="+mj-lt"/>
              </a:rPr>
              <a:t> </a:t>
            </a:r>
          </a:p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CD7899D-1BD3-604A-2B2C-ABD9DA35008A}"/>
              </a:ext>
            </a:extLst>
          </p:cNvPr>
          <p:cNvSpPr/>
          <p:nvPr/>
        </p:nvSpPr>
        <p:spPr>
          <a:xfrm>
            <a:off x="9496450" y="5928371"/>
            <a:ext cx="2835643" cy="367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*required Mitacs participant</a:t>
            </a:r>
          </a:p>
        </p:txBody>
      </p:sp>
      <p:sp>
        <p:nvSpPr>
          <p:cNvPr id="98" name="Freeform 54">
            <a:extLst>
              <a:ext uri="{FF2B5EF4-FFF2-40B4-BE49-F238E27FC236}">
                <a16:creationId xmlns:a16="http://schemas.microsoft.com/office/drawing/2014/main" id="{D1A54E93-BF2A-30C4-40C9-B85808690860}"/>
              </a:ext>
            </a:extLst>
          </p:cNvPr>
          <p:cNvSpPr/>
          <p:nvPr/>
        </p:nvSpPr>
        <p:spPr>
          <a:xfrm>
            <a:off x="6781972" y="3812318"/>
            <a:ext cx="245713" cy="24467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AAF4C8"/>
          </a:solidFill>
        </p:spPr>
        <p:txBody>
          <a:bodyPr/>
          <a:lstStyle/>
          <a:p>
            <a:endParaRPr lang="en-US" sz="1400"/>
          </a:p>
        </p:txBody>
      </p:sp>
      <p:sp>
        <p:nvSpPr>
          <p:cNvPr id="99" name="Freeform 37">
            <a:extLst>
              <a:ext uri="{FF2B5EF4-FFF2-40B4-BE49-F238E27FC236}">
                <a16:creationId xmlns:a16="http://schemas.microsoft.com/office/drawing/2014/main" id="{4C134389-4504-18AD-D25E-02879077A83D}"/>
              </a:ext>
            </a:extLst>
          </p:cNvPr>
          <p:cNvSpPr/>
          <p:nvPr/>
        </p:nvSpPr>
        <p:spPr>
          <a:xfrm>
            <a:off x="6793991" y="3821597"/>
            <a:ext cx="224957" cy="222280"/>
          </a:xfrm>
          <a:custGeom>
            <a:avLst/>
            <a:gdLst/>
            <a:ahLst/>
            <a:cxnLst/>
            <a:rect l="l" t="t" r="r" b="b"/>
            <a:pathLst>
              <a:path w="423536" h="417183">
                <a:moveTo>
                  <a:pt x="0" y="0"/>
                </a:moveTo>
                <a:lnTo>
                  <a:pt x="423536" y="0"/>
                </a:lnTo>
                <a:lnTo>
                  <a:pt x="423536" y="417183"/>
                </a:lnTo>
                <a:lnTo>
                  <a:pt x="0" y="417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A2471"/>
              </a:solidFill>
              <a:effectLst/>
              <a:uLnTx/>
              <a:uFillTx/>
              <a:latin typeface="Quest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84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A2C85-D23E-C50F-CBDB-94E6F3606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19FEB-EC1E-6392-F755-5174ED5160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B7AFCD-E079-694A-8F71-B33DAEB3013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1" name="Picture 10" descr="A water with hills and hills in the background&#10;&#10;AI-generated content may be incorrect.">
            <a:extLst>
              <a:ext uri="{FF2B5EF4-FFF2-40B4-BE49-F238E27FC236}">
                <a16:creationId xmlns:a16="http://schemas.microsoft.com/office/drawing/2014/main" id="{FBEDE41F-1697-44FE-D0E7-9DAE46E8C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79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67546-4D84-A86A-EE4D-6E85C9AEC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4756-477B-2A4C-2D2D-8C77DF9DC1C5}"/>
              </a:ext>
            </a:extLst>
          </p:cNvPr>
          <p:cNvSpPr txBox="1">
            <a:spLocks/>
          </p:cNvSpPr>
          <p:nvPr/>
        </p:nvSpPr>
        <p:spPr>
          <a:xfrm>
            <a:off x="800938" y="222998"/>
            <a:ext cx="10515600" cy="75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Questa Slab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MSCA – funding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01F7CB-E7DB-6E18-B8E9-110B9553B87E}"/>
              </a:ext>
            </a:extLst>
          </p:cNvPr>
          <p:cNvCxnSpPr>
            <a:cxnSpLocks/>
          </p:cNvCxnSpPr>
          <p:nvPr/>
        </p:nvCxnSpPr>
        <p:spPr>
          <a:xfrm>
            <a:off x="1139252" y="2263515"/>
            <a:ext cx="9990945" cy="0"/>
          </a:xfrm>
          <a:prstGeom prst="line">
            <a:avLst/>
          </a:prstGeom>
          <a:ln w="38100"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397F1E-8B72-0B9B-0981-A1B42401CC6F}"/>
              </a:ext>
            </a:extLst>
          </p:cNvPr>
          <p:cNvCxnSpPr>
            <a:cxnSpLocks/>
          </p:cNvCxnSpPr>
          <p:nvPr/>
        </p:nvCxnSpPr>
        <p:spPr>
          <a:xfrm>
            <a:off x="6096000" y="1926236"/>
            <a:ext cx="0" cy="6445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8DBBDC-58EA-7A67-45BD-CC565599BC3C}"/>
              </a:ext>
            </a:extLst>
          </p:cNvPr>
          <p:cNvGrpSpPr/>
          <p:nvPr/>
        </p:nvGrpSpPr>
        <p:grpSpPr>
          <a:xfrm>
            <a:off x="1334125" y="1655992"/>
            <a:ext cx="4567003" cy="326247"/>
            <a:chOff x="1334125" y="1655992"/>
            <a:chExt cx="4567003" cy="32624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32CE4D2-3B0C-5149-D25D-216A9F9FF4C3}"/>
                </a:ext>
              </a:extLst>
            </p:cNvPr>
            <p:cNvCxnSpPr/>
            <p:nvPr/>
          </p:nvCxnSpPr>
          <p:spPr>
            <a:xfrm flipV="1">
              <a:off x="1338083" y="1659950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220933D-6CE3-AF7F-AE43-6DDAAE20E682}"/>
                </a:ext>
              </a:extLst>
            </p:cNvPr>
            <p:cNvCxnSpPr/>
            <p:nvPr/>
          </p:nvCxnSpPr>
          <p:spPr>
            <a:xfrm flipV="1">
              <a:off x="5892304" y="1655992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52C296-5E1A-A945-9E76-0C995BEA5B04}"/>
                </a:ext>
              </a:extLst>
            </p:cNvPr>
            <p:cNvCxnSpPr>
              <a:cxnSpLocks/>
            </p:cNvCxnSpPr>
            <p:nvPr/>
          </p:nvCxnSpPr>
          <p:spPr>
            <a:xfrm>
              <a:off x="1334125" y="1663908"/>
              <a:ext cx="456700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6C0B7B0-2719-3CEF-76B2-1F4BD17805FA}"/>
              </a:ext>
            </a:extLst>
          </p:cNvPr>
          <p:cNvSpPr/>
          <p:nvPr/>
        </p:nvSpPr>
        <p:spPr>
          <a:xfrm>
            <a:off x="6640436" y="2377993"/>
            <a:ext cx="2131486" cy="24405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MSCA Grant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2AF17A-18EB-628A-7444-838DA1DAA0E1}"/>
              </a:ext>
            </a:extLst>
          </p:cNvPr>
          <p:cNvGrpSpPr/>
          <p:nvPr/>
        </p:nvGrpSpPr>
        <p:grpSpPr>
          <a:xfrm>
            <a:off x="6329597" y="1652034"/>
            <a:ext cx="4567003" cy="326247"/>
            <a:chOff x="1334125" y="1655992"/>
            <a:chExt cx="4567003" cy="32624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8BA000-920B-A5D7-ED68-A1E1FCE27A77}"/>
                </a:ext>
              </a:extLst>
            </p:cNvPr>
            <p:cNvCxnSpPr/>
            <p:nvPr/>
          </p:nvCxnSpPr>
          <p:spPr>
            <a:xfrm flipV="1">
              <a:off x="1338083" y="1659950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03BC946-DE9E-8EE1-200E-3228BBC59B96}"/>
                </a:ext>
              </a:extLst>
            </p:cNvPr>
            <p:cNvCxnSpPr/>
            <p:nvPr/>
          </p:nvCxnSpPr>
          <p:spPr>
            <a:xfrm flipV="1">
              <a:off x="5892304" y="1655992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DFE48B4-CAD1-F0F0-5AE5-18BC2D55A323}"/>
                </a:ext>
              </a:extLst>
            </p:cNvPr>
            <p:cNvCxnSpPr>
              <a:cxnSpLocks/>
            </p:cNvCxnSpPr>
            <p:nvPr/>
          </p:nvCxnSpPr>
          <p:spPr>
            <a:xfrm>
              <a:off x="1334125" y="1663908"/>
              <a:ext cx="456700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1487E0C-8A5A-9A69-3D4E-21D12DB70CAD}"/>
              </a:ext>
            </a:extLst>
          </p:cNvPr>
          <p:cNvGrpSpPr/>
          <p:nvPr/>
        </p:nvGrpSpPr>
        <p:grpSpPr>
          <a:xfrm>
            <a:off x="3682702" y="2871073"/>
            <a:ext cx="2141082" cy="861876"/>
            <a:chOff x="2035534" y="4198289"/>
            <a:chExt cx="1614115" cy="861876"/>
          </a:xfrm>
          <a:solidFill>
            <a:schemeClr val="accent5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D1851C-FD8B-B90B-343B-8F71F4B3A7A2}"/>
                </a:ext>
              </a:extLst>
            </p:cNvPr>
            <p:cNvSpPr/>
            <p:nvPr/>
          </p:nvSpPr>
          <p:spPr>
            <a:xfrm>
              <a:off x="2035534" y="4198289"/>
              <a:ext cx="1614115" cy="430938"/>
            </a:xfrm>
            <a:prstGeom prst="rect">
              <a:avLst/>
            </a:prstGeom>
            <a:pattFill prst="dkVert">
              <a:fgClr>
                <a:schemeClr val="accent5"/>
              </a:fgClr>
              <a:bgClr>
                <a:schemeClr val="bg1"/>
              </a:bgClr>
            </a:patt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0A767BE-2DC1-10B5-6E24-0632D61E15A0}"/>
                </a:ext>
              </a:extLst>
            </p:cNvPr>
            <p:cNvSpPr/>
            <p:nvPr/>
          </p:nvSpPr>
          <p:spPr>
            <a:xfrm>
              <a:off x="2035534" y="4629227"/>
              <a:ext cx="1614115" cy="430938"/>
            </a:xfrm>
            <a:prstGeom prst="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Accelerate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E7679A2-15CC-1AC2-482B-3A0B5976451A}"/>
              </a:ext>
            </a:extLst>
          </p:cNvPr>
          <p:cNvSpPr/>
          <p:nvPr/>
        </p:nvSpPr>
        <p:spPr>
          <a:xfrm>
            <a:off x="6640436" y="4863316"/>
            <a:ext cx="2141082" cy="430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GRA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AF9D0C-8D24-A562-45E8-7B3A4F9AA580}"/>
              </a:ext>
            </a:extLst>
          </p:cNvPr>
          <p:cNvSpPr txBox="1"/>
          <p:nvPr/>
        </p:nvSpPr>
        <p:spPr>
          <a:xfrm>
            <a:off x="2681144" y="127973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Pre-Award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F4BB1-157D-5724-3B8B-842DFF33377F}"/>
              </a:ext>
            </a:extLst>
          </p:cNvPr>
          <p:cNvSpPr txBox="1"/>
          <p:nvPr/>
        </p:nvSpPr>
        <p:spPr>
          <a:xfrm>
            <a:off x="7857522" y="125039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Post-Award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B42742-98B6-6E08-2B25-C4626EF5E24F}"/>
              </a:ext>
            </a:extLst>
          </p:cNvPr>
          <p:cNvSpPr/>
          <p:nvPr/>
        </p:nvSpPr>
        <p:spPr>
          <a:xfrm>
            <a:off x="3682701" y="2377034"/>
            <a:ext cx="2141082" cy="430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GRA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442027-B929-AD63-2EC9-5319CD2387FB}"/>
              </a:ext>
            </a:extLst>
          </p:cNvPr>
          <p:cNvGrpSpPr/>
          <p:nvPr/>
        </p:nvGrpSpPr>
        <p:grpSpPr>
          <a:xfrm>
            <a:off x="8887813" y="5339076"/>
            <a:ext cx="2141082" cy="861876"/>
            <a:chOff x="2035534" y="4198289"/>
            <a:chExt cx="1614115" cy="861876"/>
          </a:xfrm>
          <a:solidFill>
            <a:schemeClr val="accent5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509E2A8-8628-F48F-B22B-33D06743B71E}"/>
                </a:ext>
              </a:extLst>
            </p:cNvPr>
            <p:cNvSpPr/>
            <p:nvPr/>
          </p:nvSpPr>
          <p:spPr>
            <a:xfrm>
              <a:off x="2035534" y="4198289"/>
              <a:ext cx="1614115" cy="430938"/>
            </a:xfrm>
            <a:prstGeom prst="rect">
              <a:avLst/>
            </a:prstGeom>
            <a:pattFill prst="dkVert">
              <a:fgClr>
                <a:schemeClr val="accent5"/>
              </a:fgClr>
              <a:bgClr>
                <a:schemeClr val="bg1"/>
              </a:bgClr>
            </a:patt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3021D58-6ED1-09ED-D9DA-F8E75EAC7BFA}"/>
                </a:ext>
              </a:extLst>
            </p:cNvPr>
            <p:cNvSpPr/>
            <p:nvPr/>
          </p:nvSpPr>
          <p:spPr>
            <a:xfrm>
              <a:off x="2035534" y="4629227"/>
              <a:ext cx="1614115" cy="430938"/>
            </a:xfrm>
            <a:prstGeom prst="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Accelerate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0B9CEF-C403-8FAE-2336-CB06778A994A}"/>
              </a:ext>
            </a:extLst>
          </p:cNvPr>
          <p:cNvGrpSpPr/>
          <p:nvPr/>
        </p:nvGrpSpPr>
        <p:grpSpPr>
          <a:xfrm>
            <a:off x="6640436" y="5339076"/>
            <a:ext cx="2141082" cy="861876"/>
            <a:chOff x="2035534" y="4198289"/>
            <a:chExt cx="1614115" cy="861876"/>
          </a:xfrm>
          <a:solidFill>
            <a:schemeClr val="accent5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03D8AD-2ED7-271B-9811-CF5ECAEA2AE9}"/>
                </a:ext>
              </a:extLst>
            </p:cNvPr>
            <p:cNvSpPr/>
            <p:nvPr/>
          </p:nvSpPr>
          <p:spPr>
            <a:xfrm>
              <a:off x="2035534" y="4198289"/>
              <a:ext cx="1614115" cy="430938"/>
            </a:xfrm>
            <a:prstGeom prst="rect">
              <a:avLst/>
            </a:prstGeom>
            <a:pattFill prst="dkVert">
              <a:fgClr>
                <a:schemeClr val="accent5"/>
              </a:fgClr>
              <a:bgClr>
                <a:schemeClr val="accent1"/>
              </a:bgClr>
            </a:patt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065DE8E-D65B-6980-CE43-FAC103D0290C}"/>
                </a:ext>
              </a:extLst>
            </p:cNvPr>
            <p:cNvSpPr/>
            <p:nvPr/>
          </p:nvSpPr>
          <p:spPr>
            <a:xfrm>
              <a:off x="2035534" y="4629227"/>
              <a:ext cx="1614115" cy="430938"/>
            </a:xfrm>
            <a:prstGeom prst="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Accelerate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5515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DEAB4-51E5-5B7E-A194-1A84D7F3E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C2729E2-F304-FF99-4787-FD14DD0FD9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328" y="0"/>
            <a:ext cx="4076700" cy="5435600"/>
          </a:xfr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6BC4E971-A760-9475-31F2-5A1129352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Pillar II</a:t>
            </a:r>
          </a:p>
        </p:txBody>
      </p:sp>
    </p:spTree>
    <p:extLst>
      <p:ext uri="{BB962C8B-B14F-4D97-AF65-F5344CB8AC3E}">
        <p14:creationId xmlns:p14="http://schemas.microsoft.com/office/powerpoint/2010/main" val="3970186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B5F01-E797-7680-5FBF-2458C2125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FDD11-862D-9980-F9F5-202939D3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38" y="222998"/>
            <a:ext cx="10515600" cy="756000"/>
          </a:xfrm>
        </p:spPr>
        <p:txBody>
          <a:bodyPr/>
          <a:lstStyle/>
          <a:p>
            <a:pPr algn="ctr"/>
            <a:r>
              <a:rPr lang="en-US"/>
              <a:t>Pillar II – GRA leverage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136867-2AC5-9E47-2B04-9F8395357AE8}"/>
              </a:ext>
            </a:extLst>
          </p:cNvPr>
          <p:cNvGrpSpPr/>
          <p:nvPr/>
        </p:nvGrpSpPr>
        <p:grpSpPr>
          <a:xfrm>
            <a:off x="2815389" y="1488348"/>
            <a:ext cx="8820425" cy="3558697"/>
            <a:chOff x="36818" y="1116000"/>
            <a:chExt cx="11358366" cy="4820071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70ECBF7-E790-E2ED-C646-60ADC937E624}"/>
                </a:ext>
              </a:extLst>
            </p:cNvPr>
            <p:cNvSpPr/>
            <p:nvPr/>
          </p:nvSpPr>
          <p:spPr>
            <a:xfrm>
              <a:off x="2972215" y="1116000"/>
              <a:ext cx="5166269" cy="4820071"/>
            </a:xfrm>
            <a:prstGeom prst="roundRect">
              <a:avLst/>
            </a:prstGeom>
            <a:solidFill>
              <a:srgbClr val="AAF4C8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B8F59C7-E5AF-B399-2447-58C0F0987F15}"/>
                </a:ext>
              </a:extLst>
            </p:cNvPr>
            <p:cNvGrpSpPr/>
            <p:nvPr/>
          </p:nvGrpSpPr>
          <p:grpSpPr>
            <a:xfrm>
              <a:off x="3379231" y="1352136"/>
              <a:ext cx="4425397" cy="4030599"/>
              <a:chOff x="855487" y="1570720"/>
              <a:chExt cx="4425397" cy="4030599"/>
            </a:xfrm>
          </p:grpSpPr>
          <p:grpSp>
            <p:nvGrpSpPr>
              <p:cNvPr id="38" name="Group 17">
                <a:extLst>
                  <a:ext uri="{FF2B5EF4-FFF2-40B4-BE49-F238E27FC236}">
                    <a16:creationId xmlns:a16="http://schemas.microsoft.com/office/drawing/2014/main" id="{E3BD55F9-19EE-C232-3FC0-714CF157B273}"/>
                  </a:ext>
                </a:extLst>
              </p:cNvPr>
              <p:cNvGrpSpPr/>
              <p:nvPr/>
            </p:nvGrpSpPr>
            <p:grpSpPr>
              <a:xfrm rot="10800000">
                <a:off x="1946354" y="1570720"/>
                <a:ext cx="2246263" cy="2075007"/>
                <a:chOff x="0" y="0"/>
                <a:chExt cx="750472" cy="688168"/>
              </a:xfrm>
            </p:grpSpPr>
            <p:sp>
              <p:nvSpPr>
                <p:cNvPr id="72" name="Freeform 18">
                  <a:extLst>
                    <a:ext uri="{FF2B5EF4-FFF2-40B4-BE49-F238E27FC236}">
                      <a16:creationId xmlns:a16="http://schemas.microsoft.com/office/drawing/2014/main" id="{0D9EB5A9-8D5E-198C-2261-FF96875F27C4}"/>
                    </a:ext>
                  </a:extLst>
                </p:cNvPr>
                <p:cNvSpPr/>
                <p:nvPr/>
              </p:nvSpPr>
              <p:spPr>
                <a:xfrm>
                  <a:off x="20380" y="0"/>
                  <a:ext cx="709711" cy="65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711" h="658384">
                      <a:moveTo>
                        <a:pt x="330841" y="644126"/>
                      </a:moveTo>
                      <a:lnTo>
                        <a:pt x="3635" y="44042"/>
                      </a:lnTo>
                      <a:cubicBezTo>
                        <a:pt x="-1397" y="34814"/>
                        <a:pt x="-1192" y="23617"/>
                        <a:pt x="4174" y="14578"/>
                      </a:cubicBezTo>
                      <a:cubicBezTo>
                        <a:pt x="9540" y="5540"/>
                        <a:pt x="19273" y="0"/>
                        <a:pt x="29784" y="0"/>
                      </a:cubicBezTo>
                      <a:lnTo>
                        <a:pt x="679928" y="0"/>
                      </a:lnTo>
                      <a:cubicBezTo>
                        <a:pt x="690439" y="0"/>
                        <a:pt x="700172" y="5540"/>
                        <a:pt x="705538" y="14579"/>
                      </a:cubicBezTo>
                      <a:cubicBezTo>
                        <a:pt x="710904" y="23617"/>
                        <a:pt x="711109" y="34814"/>
                        <a:pt x="706077" y="44042"/>
                      </a:cubicBezTo>
                      <a:lnTo>
                        <a:pt x="378871" y="644126"/>
                      </a:lnTo>
                      <a:cubicBezTo>
                        <a:pt x="374078" y="652915"/>
                        <a:pt x="364867" y="658384"/>
                        <a:pt x="354856" y="658384"/>
                      </a:cubicBezTo>
                      <a:cubicBezTo>
                        <a:pt x="344845" y="658384"/>
                        <a:pt x="335634" y="652915"/>
                        <a:pt x="330841" y="644126"/>
                      </a:cubicBezTo>
                      <a:close/>
                    </a:path>
                  </a:pathLst>
                </a:custGeom>
                <a:solidFill>
                  <a:srgbClr val="29318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TextBox 19">
                  <a:extLst>
                    <a:ext uri="{FF2B5EF4-FFF2-40B4-BE49-F238E27FC236}">
                      <a16:creationId xmlns:a16="http://schemas.microsoft.com/office/drawing/2014/main" id="{CFC4EE4C-199C-50D5-1E76-162F412CDC13}"/>
                    </a:ext>
                  </a:extLst>
                </p:cNvPr>
                <p:cNvSpPr txBox="1"/>
                <p:nvPr/>
              </p:nvSpPr>
              <p:spPr>
                <a:xfrm>
                  <a:off x="231964" y="9525"/>
                  <a:ext cx="286544" cy="42058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oup 20">
                <a:extLst>
                  <a:ext uri="{FF2B5EF4-FFF2-40B4-BE49-F238E27FC236}">
                    <a16:creationId xmlns:a16="http://schemas.microsoft.com/office/drawing/2014/main" id="{E9A9DEF0-FC65-B33D-BD97-9178AC68A7DD}"/>
                  </a:ext>
                </a:extLst>
              </p:cNvPr>
              <p:cNvGrpSpPr/>
              <p:nvPr/>
            </p:nvGrpSpPr>
            <p:grpSpPr>
              <a:xfrm rot="10800000">
                <a:off x="3034621" y="3526312"/>
                <a:ext cx="2246263" cy="2075007"/>
                <a:chOff x="0" y="0"/>
                <a:chExt cx="750472" cy="688168"/>
              </a:xfrm>
              <a:solidFill>
                <a:schemeClr val="accent2">
                  <a:lumMod val="50000"/>
                </a:schemeClr>
              </a:solidFill>
            </p:grpSpPr>
            <p:sp>
              <p:nvSpPr>
                <p:cNvPr id="70" name="Freeform 21">
                  <a:extLst>
                    <a:ext uri="{FF2B5EF4-FFF2-40B4-BE49-F238E27FC236}">
                      <a16:creationId xmlns:a16="http://schemas.microsoft.com/office/drawing/2014/main" id="{AB406793-E3CE-8986-96A4-8B8FA806121C}"/>
                    </a:ext>
                  </a:extLst>
                </p:cNvPr>
                <p:cNvSpPr/>
                <p:nvPr/>
              </p:nvSpPr>
              <p:spPr>
                <a:xfrm>
                  <a:off x="20380" y="0"/>
                  <a:ext cx="709711" cy="65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711" h="658384">
                      <a:moveTo>
                        <a:pt x="330841" y="644126"/>
                      </a:moveTo>
                      <a:lnTo>
                        <a:pt x="3635" y="44042"/>
                      </a:lnTo>
                      <a:cubicBezTo>
                        <a:pt x="-1397" y="34814"/>
                        <a:pt x="-1192" y="23617"/>
                        <a:pt x="4174" y="14578"/>
                      </a:cubicBezTo>
                      <a:cubicBezTo>
                        <a:pt x="9540" y="5540"/>
                        <a:pt x="19273" y="0"/>
                        <a:pt x="29784" y="0"/>
                      </a:cubicBezTo>
                      <a:lnTo>
                        <a:pt x="679928" y="0"/>
                      </a:lnTo>
                      <a:cubicBezTo>
                        <a:pt x="690439" y="0"/>
                        <a:pt x="700172" y="5540"/>
                        <a:pt x="705538" y="14579"/>
                      </a:cubicBezTo>
                      <a:cubicBezTo>
                        <a:pt x="710904" y="23617"/>
                        <a:pt x="711109" y="34814"/>
                        <a:pt x="706077" y="44042"/>
                      </a:cubicBezTo>
                      <a:lnTo>
                        <a:pt x="378871" y="644126"/>
                      </a:lnTo>
                      <a:cubicBezTo>
                        <a:pt x="374078" y="652915"/>
                        <a:pt x="364867" y="658384"/>
                        <a:pt x="354856" y="658384"/>
                      </a:cubicBezTo>
                      <a:cubicBezTo>
                        <a:pt x="344845" y="658384"/>
                        <a:pt x="335634" y="652915"/>
                        <a:pt x="330841" y="644126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TextBox 22">
                  <a:extLst>
                    <a:ext uri="{FF2B5EF4-FFF2-40B4-BE49-F238E27FC236}">
                      <a16:creationId xmlns:a16="http://schemas.microsoft.com/office/drawing/2014/main" id="{0E2B6D58-1B18-7224-7294-5CC609E32CFA}"/>
                    </a:ext>
                  </a:extLst>
                </p:cNvPr>
                <p:cNvSpPr txBox="1"/>
                <p:nvPr/>
              </p:nvSpPr>
              <p:spPr>
                <a:xfrm>
                  <a:off x="231964" y="9525"/>
                  <a:ext cx="286544" cy="420580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oup 23">
                <a:extLst>
                  <a:ext uri="{FF2B5EF4-FFF2-40B4-BE49-F238E27FC236}">
                    <a16:creationId xmlns:a16="http://schemas.microsoft.com/office/drawing/2014/main" id="{AEDD75D7-B8AF-0976-450A-2D19D41CE317}"/>
                  </a:ext>
                </a:extLst>
              </p:cNvPr>
              <p:cNvGrpSpPr/>
              <p:nvPr/>
            </p:nvGrpSpPr>
            <p:grpSpPr>
              <a:xfrm rot="10800000">
                <a:off x="855487" y="3519811"/>
                <a:ext cx="2246263" cy="2075007"/>
                <a:chOff x="0" y="0"/>
                <a:chExt cx="750472" cy="688168"/>
              </a:xfrm>
              <a:solidFill>
                <a:schemeClr val="accent5">
                  <a:lumMod val="60000"/>
                  <a:lumOff val="40000"/>
                </a:schemeClr>
              </a:solidFill>
            </p:grpSpPr>
            <p:sp>
              <p:nvSpPr>
                <p:cNvPr id="68" name="Freeform 24">
                  <a:extLst>
                    <a:ext uri="{FF2B5EF4-FFF2-40B4-BE49-F238E27FC236}">
                      <a16:creationId xmlns:a16="http://schemas.microsoft.com/office/drawing/2014/main" id="{779C0B18-535E-91EF-F972-622B237347B7}"/>
                    </a:ext>
                  </a:extLst>
                </p:cNvPr>
                <p:cNvSpPr/>
                <p:nvPr/>
              </p:nvSpPr>
              <p:spPr>
                <a:xfrm>
                  <a:off x="20380" y="0"/>
                  <a:ext cx="709711" cy="65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711" h="658384">
                      <a:moveTo>
                        <a:pt x="330841" y="644126"/>
                      </a:moveTo>
                      <a:lnTo>
                        <a:pt x="3635" y="44042"/>
                      </a:lnTo>
                      <a:cubicBezTo>
                        <a:pt x="-1397" y="34814"/>
                        <a:pt x="-1192" y="23617"/>
                        <a:pt x="4174" y="14578"/>
                      </a:cubicBezTo>
                      <a:cubicBezTo>
                        <a:pt x="9540" y="5540"/>
                        <a:pt x="19273" y="0"/>
                        <a:pt x="29784" y="0"/>
                      </a:cubicBezTo>
                      <a:lnTo>
                        <a:pt x="679928" y="0"/>
                      </a:lnTo>
                      <a:cubicBezTo>
                        <a:pt x="690439" y="0"/>
                        <a:pt x="700172" y="5540"/>
                        <a:pt x="705538" y="14579"/>
                      </a:cubicBezTo>
                      <a:cubicBezTo>
                        <a:pt x="710904" y="23617"/>
                        <a:pt x="711109" y="34814"/>
                        <a:pt x="706077" y="44042"/>
                      </a:cubicBezTo>
                      <a:lnTo>
                        <a:pt x="378871" y="644126"/>
                      </a:lnTo>
                      <a:cubicBezTo>
                        <a:pt x="374078" y="652915"/>
                        <a:pt x="364867" y="658384"/>
                        <a:pt x="354856" y="658384"/>
                      </a:cubicBezTo>
                      <a:cubicBezTo>
                        <a:pt x="344845" y="658384"/>
                        <a:pt x="335634" y="652915"/>
                        <a:pt x="330841" y="644126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TextBox 25">
                  <a:extLst>
                    <a:ext uri="{FF2B5EF4-FFF2-40B4-BE49-F238E27FC236}">
                      <a16:creationId xmlns:a16="http://schemas.microsoft.com/office/drawing/2014/main" id="{EE222357-4F18-3F1F-A571-946E70C11FD8}"/>
                    </a:ext>
                  </a:extLst>
                </p:cNvPr>
                <p:cNvSpPr txBox="1"/>
                <p:nvPr/>
              </p:nvSpPr>
              <p:spPr>
                <a:xfrm>
                  <a:off x="231964" y="9525"/>
                  <a:ext cx="286544" cy="420580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oup 26">
                <a:extLst>
                  <a:ext uri="{FF2B5EF4-FFF2-40B4-BE49-F238E27FC236}">
                    <a16:creationId xmlns:a16="http://schemas.microsoft.com/office/drawing/2014/main" id="{180D2134-8A09-BD02-86A2-4C2AF81C4B4C}"/>
                  </a:ext>
                </a:extLst>
              </p:cNvPr>
              <p:cNvGrpSpPr/>
              <p:nvPr/>
            </p:nvGrpSpPr>
            <p:grpSpPr>
              <a:xfrm>
                <a:off x="2669954" y="3128263"/>
                <a:ext cx="742241" cy="747728"/>
                <a:chOff x="0" y="0"/>
                <a:chExt cx="812800" cy="812800"/>
              </a:xfrm>
            </p:grpSpPr>
            <p:sp>
              <p:nvSpPr>
                <p:cNvPr id="66" name="Freeform 27">
                  <a:extLst>
                    <a:ext uri="{FF2B5EF4-FFF2-40B4-BE49-F238E27FC236}">
                      <a16:creationId xmlns:a16="http://schemas.microsoft.com/office/drawing/2014/main" id="{5A1276F6-7BCE-62AC-A48C-F9215444803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B8BFD4"/>
                </a:solidFill>
                <a:ln w="38100" cap="sq">
                  <a:solidFill>
                    <a:schemeClr val="accent6">
                      <a:lumMod val="90000"/>
                    </a:schemeClr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TextBox 28">
                  <a:extLst>
                    <a:ext uri="{FF2B5EF4-FFF2-40B4-BE49-F238E27FC236}">
                      <a16:creationId xmlns:a16="http://schemas.microsoft.com/office/drawing/2014/main" id="{B5AD8FE0-E41F-165E-A96A-D4733D0D725F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0A2D8785-60D4-CD7C-3FB7-C6B040771A23}"/>
                  </a:ext>
                </a:extLst>
              </p:cNvPr>
              <p:cNvSpPr/>
              <p:nvPr/>
            </p:nvSpPr>
            <p:spPr>
              <a:xfrm>
                <a:off x="2819089" y="3286608"/>
                <a:ext cx="443970" cy="431040"/>
              </a:xfrm>
              <a:custGeom>
                <a:avLst/>
                <a:gdLst/>
                <a:ahLst/>
                <a:cxnLst/>
                <a:rect l="l" t="t" r="r" b="b"/>
                <a:pathLst>
                  <a:path w="655347" h="631591">
                    <a:moveTo>
                      <a:pt x="0" y="0"/>
                    </a:moveTo>
                    <a:lnTo>
                      <a:pt x="655347" y="0"/>
                    </a:lnTo>
                    <a:lnTo>
                      <a:pt x="655347" y="631591"/>
                    </a:lnTo>
                    <a:lnTo>
                      <a:pt x="0" y="6315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43" name="Group 34">
                <a:extLst>
                  <a:ext uri="{FF2B5EF4-FFF2-40B4-BE49-F238E27FC236}">
                    <a16:creationId xmlns:a16="http://schemas.microsoft.com/office/drawing/2014/main" id="{EA307E20-4CD8-6B45-F4B3-94306F45527F}"/>
                  </a:ext>
                </a:extLst>
              </p:cNvPr>
              <p:cNvGrpSpPr/>
              <p:nvPr/>
            </p:nvGrpSpPr>
            <p:grpSpPr>
              <a:xfrm>
                <a:off x="3280952" y="3432935"/>
                <a:ext cx="318474" cy="320829"/>
                <a:chOff x="1" y="0"/>
                <a:chExt cx="812799" cy="812799"/>
              </a:xfrm>
            </p:grpSpPr>
            <p:sp>
              <p:nvSpPr>
                <p:cNvPr id="64" name="Freeform 35">
                  <a:extLst>
                    <a:ext uri="{FF2B5EF4-FFF2-40B4-BE49-F238E27FC236}">
                      <a16:creationId xmlns:a16="http://schemas.microsoft.com/office/drawing/2014/main" id="{F8AC8AE3-EF2D-B1CE-2547-0CD634B22394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812799" cy="8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36">
                  <a:extLst>
                    <a:ext uri="{FF2B5EF4-FFF2-40B4-BE49-F238E27FC236}">
                      <a16:creationId xmlns:a16="http://schemas.microsoft.com/office/drawing/2014/main" id="{C0A98FFC-3710-F49D-9974-798CC558D551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 37">
                <a:extLst>
                  <a:ext uri="{FF2B5EF4-FFF2-40B4-BE49-F238E27FC236}">
                    <a16:creationId xmlns:a16="http://schemas.microsoft.com/office/drawing/2014/main" id="{56C110E6-A568-561B-AE17-A201C1449CE0}"/>
                  </a:ext>
                </a:extLst>
              </p:cNvPr>
              <p:cNvSpPr/>
              <p:nvPr/>
            </p:nvSpPr>
            <p:spPr>
              <a:xfrm>
                <a:off x="3302126" y="3449489"/>
                <a:ext cx="286928" cy="284714"/>
              </a:xfrm>
              <a:custGeom>
                <a:avLst/>
                <a:gdLst/>
                <a:ahLst/>
                <a:cxnLst/>
                <a:rect l="l" t="t" r="r" b="b"/>
                <a:pathLst>
                  <a:path w="423536" h="417183">
                    <a:moveTo>
                      <a:pt x="0" y="0"/>
                    </a:moveTo>
                    <a:lnTo>
                      <a:pt x="423536" y="0"/>
                    </a:lnTo>
                    <a:lnTo>
                      <a:pt x="423536" y="417183"/>
                    </a:lnTo>
                    <a:lnTo>
                      <a:pt x="0" y="4171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45" name="Group 38">
                <a:extLst>
                  <a:ext uri="{FF2B5EF4-FFF2-40B4-BE49-F238E27FC236}">
                    <a16:creationId xmlns:a16="http://schemas.microsoft.com/office/drawing/2014/main" id="{B4FD7A9E-A074-6160-707D-F927FBEF327F}"/>
                  </a:ext>
                </a:extLst>
              </p:cNvPr>
              <p:cNvGrpSpPr/>
              <p:nvPr/>
            </p:nvGrpSpPr>
            <p:grpSpPr>
              <a:xfrm>
                <a:off x="2115043" y="4229255"/>
                <a:ext cx="710498" cy="876165"/>
                <a:chOff x="0" y="0"/>
                <a:chExt cx="1398360" cy="1711762"/>
              </a:xfrm>
            </p:grpSpPr>
            <p:grpSp>
              <p:nvGrpSpPr>
                <p:cNvPr id="58" name="Group 39">
                  <a:extLst>
                    <a:ext uri="{FF2B5EF4-FFF2-40B4-BE49-F238E27FC236}">
                      <a16:creationId xmlns:a16="http://schemas.microsoft.com/office/drawing/2014/main" id="{BB3017F7-3BB2-74D5-FA41-B4D8119DC3A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398360" cy="1398360"/>
                  <a:chOff x="0" y="0"/>
                  <a:chExt cx="812800" cy="812800"/>
                </a:xfrm>
              </p:grpSpPr>
              <p:sp>
                <p:nvSpPr>
                  <p:cNvPr id="62" name="Freeform 40">
                    <a:extLst>
                      <a:ext uri="{FF2B5EF4-FFF2-40B4-BE49-F238E27FC236}">
                        <a16:creationId xmlns:a16="http://schemas.microsoft.com/office/drawing/2014/main" id="{4D1C6A7E-F62D-0FAC-43CA-698067A8390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B8BFD4"/>
                  </a:solidFill>
                  <a:ln w="38100" cap="sq">
                    <a:solidFill>
                      <a:schemeClr val="accent6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A2471"/>
                      </a:solidFill>
                      <a:effectLst/>
                      <a:uLnTx/>
                      <a:uFillTx/>
                      <a:latin typeface="Questa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TextBox 41">
                    <a:extLst>
                      <a:ext uri="{FF2B5EF4-FFF2-40B4-BE49-F238E27FC236}">
                        <a16:creationId xmlns:a16="http://schemas.microsoft.com/office/drawing/2014/main" id="{CC9A751A-DE17-4353-5BD2-69A9CA36610C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85725"/>
                    <a:ext cx="660400" cy="650875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lIns="33867" tIns="33867" rIns="33867" bIns="33867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ts val="1319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A2471"/>
                      </a:solidFill>
                      <a:effectLst/>
                      <a:uLnTx/>
                      <a:uFillTx/>
                      <a:latin typeface="Questa Sans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9" name="Freeform 42">
                  <a:extLst>
                    <a:ext uri="{FF2B5EF4-FFF2-40B4-BE49-F238E27FC236}">
                      <a16:creationId xmlns:a16="http://schemas.microsoft.com/office/drawing/2014/main" id="{5BBF26BE-92A6-E4F6-A79C-F05306FE511E}"/>
                    </a:ext>
                  </a:extLst>
                </p:cNvPr>
                <p:cNvSpPr/>
                <p:nvPr/>
              </p:nvSpPr>
              <p:spPr>
                <a:xfrm>
                  <a:off x="326439" y="160505"/>
                  <a:ext cx="745483" cy="891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83" h="891339">
                      <a:moveTo>
                        <a:pt x="0" y="0"/>
                      </a:moveTo>
                      <a:lnTo>
                        <a:pt x="745483" y="0"/>
                      </a:lnTo>
                      <a:lnTo>
                        <a:pt x="745483" y="891339"/>
                      </a:lnTo>
                      <a:lnTo>
                        <a:pt x="0" y="8913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44">
                  <a:extLst>
                    <a:ext uri="{FF2B5EF4-FFF2-40B4-BE49-F238E27FC236}">
                      <a16:creationId xmlns:a16="http://schemas.microsoft.com/office/drawing/2014/main" id="{4DB74550-82D6-34B0-F3EC-6461F55825E9}"/>
                    </a:ext>
                  </a:extLst>
                </p:cNvPr>
                <p:cNvSpPr/>
                <p:nvPr/>
              </p:nvSpPr>
              <p:spPr>
                <a:xfrm>
                  <a:off x="771558" y="1084960"/>
                  <a:ext cx="626802" cy="626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46">
                  <a:extLst>
                    <a:ext uri="{FF2B5EF4-FFF2-40B4-BE49-F238E27FC236}">
                      <a16:creationId xmlns:a16="http://schemas.microsoft.com/office/drawing/2014/main" id="{4E915DF1-0A41-384A-B9E9-1E6F6EB5F548}"/>
                    </a:ext>
                  </a:extLst>
                </p:cNvPr>
                <p:cNvSpPr/>
                <p:nvPr/>
              </p:nvSpPr>
              <p:spPr>
                <a:xfrm>
                  <a:off x="812122" y="1114494"/>
                  <a:ext cx="564714" cy="556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14" h="556243">
                      <a:moveTo>
                        <a:pt x="0" y="0"/>
                      </a:moveTo>
                      <a:lnTo>
                        <a:pt x="564714" y="0"/>
                      </a:lnTo>
                      <a:lnTo>
                        <a:pt x="564714" y="556243"/>
                      </a:lnTo>
                      <a:lnTo>
                        <a:pt x="0" y="5562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 26">
                <a:extLst>
                  <a:ext uri="{FF2B5EF4-FFF2-40B4-BE49-F238E27FC236}">
                    <a16:creationId xmlns:a16="http://schemas.microsoft.com/office/drawing/2014/main" id="{C5262A7A-A297-48C9-2D94-AE7E977D5963}"/>
                  </a:ext>
                </a:extLst>
              </p:cNvPr>
              <p:cNvGrpSpPr/>
              <p:nvPr/>
            </p:nvGrpSpPr>
            <p:grpSpPr>
              <a:xfrm>
                <a:off x="3263060" y="4190448"/>
                <a:ext cx="742241" cy="747728"/>
                <a:chOff x="0" y="0"/>
                <a:chExt cx="812800" cy="812800"/>
              </a:xfrm>
            </p:grpSpPr>
            <p:sp>
              <p:nvSpPr>
                <p:cNvPr id="56" name="Freeform 27">
                  <a:extLst>
                    <a:ext uri="{FF2B5EF4-FFF2-40B4-BE49-F238E27FC236}">
                      <a16:creationId xmlns:a16="http://schemas.microsoft.com/office/drawing/2014/main" id="{7638616D-9E5C-5512-75C9-8CA780CD116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B8BFD4"/>
                </a:solidFill>
                <a:ln w="38100" cap="sq">
                  <a:solidFill>
                    <a:schemeClr val="accent6">
                      <a:lumMod val="90000"/>
                    </a:schemeClr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TextBox 28">
                  <a:extLst>
                    <a:ext uri="{FF2B5EF4-FFF2-40B4-BE49-F238E27FC236}">
                      <a16:creationId xmlns:a16="http://schemas.microsoft.com/office/drawing/2014/main" id="{16850E14-B458-DC05-8107-9B65DA3D4F2E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AE49DEC4-5844-DCDC-B032-55B8F352E500}"/>
                  </a:ext>
                </a:extLst>
              </p:cNvPr>
              <p:cNvSpPr/>
              <p:nvPr/>
            </p:nvSpPr>
            <p:spPr>
              <a:xfrm>
                <a:off x="3412195" y="4348793"/>
                <a:ext cx="443970" cy="431040"/>
              </a:xfrm>
              <a:custGeom>
                <a:avLst/>
                <a:gdLst/>
                <a:ahLst/>
                <a:cxnLst/>
                <a:rect l="l" t="t" r="r" b="b"/>
                <a:pathLst>
                  <a:path w="655347" h="631591">
                    <a:moveTo>
                      <a:pt x="0" y="0"/>
                    </a:moveTo>
                    <a:lnTo>
                      <a:pt x="655347" y="0"/>
                    </a:lnTo>
                    <a:lnTo>
                      <a:pt x="655347" y="631591"/>
                    </a:lnTo>
                    <a:lnTo>
                      <a:pt x="0" y="6315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48" name="Group 34">
                <a:extLst>
                  <a:ext uri="{FF2B5EF4-FFF2-40B4-BE49-F238E27FC236}">
                    <a16:creationId xmlns:a16="http://schemas.microsoft.com/office/drawing/2014/main" id="{1B00AC6A-D86B-2F0E-9135-4E1F95D20CC3}"/>
                  </a:ext>
                </a:extLst>
              </p:cNvPr>
              <p:cNvGrpSpPr/>
              <p:nvPr/>
            </p:nvGrpSpPr>
            <p:grpSpPr>
              <a:xfrm>
                <a:off x="3222870" y="4785046"/>
                <a:ext cx="318474" cy="320829"/>
                <a:chOff x="1" y="0"/>
                <a:chExt cx="812799" cy="812799"/>
              </a:xfrm>
            </p:grpSpPr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F05CF43B-A8D8-2952-E0A9-34BBE4D180E1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812799" cy="8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TextBox 36">
                  <a:extLst>
                    <a:ext uri="{FF2B5EF4-FFF2-40B4-BE49-F238E27FC236}">
                      <a16:creationId xmlns:a16="http://schemas.microsoft.com/office/drawing/2014/main" id="{28F82263-C3DD-C41D-5DE6-934F71795550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 54">
                <a:extLst>
                  <a:ext uri="{FF2B5EF4-FFF2-40B4-BE49-F238E27FC236}">
                    <a16:creationId xmlns:a16="http://schemas.microsoft.com/office/drawing/2014/main" id="{4ADCA995-38A1-CA98-1261-8EA17E9F3154}"/>
                  </a:ext>
                </a:extLst>
              </p:cNvPr>
              <p:cNvSpPr/>
              <p:nvPr/>
            </p:nvSpPr>
            <p:spPr>
              <a:xfrm>
                <a:off x="3246132" y="4812812"/>
                <a:ext cx="260476" cy="265296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grpSp>
            <p:nvGrpSpPr>
              <p:cNvPr id="50" name="Group 34">
                <a:extLst>
                  <a:ext uri="{FF2B5EF4-FFF2-40B4-BE49-F238E27FC236}">
                    <a16:creationId xmlns:a16="http://schemas.microsoft.com/office/drawing/2014/main" id="{E649EDE2-897B-0CB0-1B36-E85882C05D71}"/>
                  </a:ext>
                </a:extLst>
              </p:cNvPr>
              <p:cNvGrpSpPr/>
              <p:nvPr/>
            </p:nvGrpSpPr>
            <p:grpSpPr>
              <a:xfrm>
                <a:off x="2240850" y="4791256"/>
                <a:ext cx="318474" cy="320829"/>
                <a:chOff x="1" y="0"/>
                <a:chExt cx="812799" cy="812799"/>
              </a:xfrm>
            </p:grpSpPr>
            <p:sp>
              <p:nvSpPr>
                <p:cNvPr id="52" name="Freeform 35">
                  <a:extLst>
                    <a:ext uri="{FF2B5EF4-FFF2-40B4-BE49-F238E27FC236}">
                      <a16:creationId xmlns:a16="http://schemas.microsoft.com/office/drawing/2014/main" id="{D475653B-7081-6639-E25A-AC0723ABAC21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812799" cy="81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extBox 36">
                  <a:extLst>
                    <a:ext uri="{FF2B5EF4-FFF2-40B4-BE49-F238E27FC236}">
                      <a16:creationId xmlns:a16="http://schemas.microsoft.com/office/drawing/2014/main" id="{295E400A-95FA-32AF-5DAA-AAA5D82B9ACF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" name="Freeform 54">
                <a:extLst>
                  <a:ext uri="{FF2B5EF4-FFF2-40B4-BE49-F238E27FC236}">
                    <a16:creationId xmlns:a16="http://schemas.microsoft.com/office/drawing/2014/main" id="{66BD5935-A0D6-051E-D5F5-0BB9280BEEB2}"/>
                  </a:ext>
                </a:extLst>
              </p:cNvPr>
              <p:cNvSpPr/>
              <p:nvPr/>
            </p:nvSpPr>
            <p:spPr>
              <a:xfrm>
                <a:off x="2264112" y="4819022"/>
                <a:ext cx="260476" cy="265296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6E7D60B-8445-11AF-0BED-DB69E9D4C382}"/>
                </a:ext>
              </a:extLst>
            </p:cNvPr>
            <p:cNvCxnSpPr/>
            <p:nvPr/>
          </p:nvCxnSpPr>
          <p:spPr>
            <a:xfrm>
              <a:off x="6252663" y="2340864"/>
              <a:ext cx="289133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31790A9-56A6-2C62-7BD8-FED953C94DB5}"/>
                </a:ext>
              </a:extLst>
            </p:cNvPr>
            <p:cNvCxnSpPr>
              <a:cxnSpLocks/>
            </p:cNvCxnSpPr>
            <p:nvPr/>
          </p:nvCxnSpPr>
          <p:spPr>
            <a:xfrm>
              <a:off x="7346895" y="4203192"/>
              <a:ext cx="186111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2BB37A6-89EA-A66F-0921-9CFF1542028F}"/>
                </a:ext>
              </a:extLst>
            </p:cNvPr>
            <p:cNvCxnSpPr>
              <a:cxnSpLocks/>
            </p:cNvCxnSpPr>
            <p:nvPr/>
          </p:nvCxnSpPr>
          <p:spPr>
            <a:xfrm>
              <a:off x="2126673" y="4206240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E15B71-51C0-EF03-1866-CFFA21B83576}"/>
                </a:ext>
              </a:extLst>
            </p:cNvPr>
            <p:cNvSpPr txBox="1"/>
            <p:nvPr/>
          </p:nvSpPr>
          <p:spPr>
            <a:xfrm>
              <a:off x="36818" y="3953048"/>
              <a:ext cx="2188827" cy="154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latin typeface="+mj-lt"/>
                </a:rPr>
                <a:t>CDN or EU Intern* </a:t>
              </a:r>
              <a:r>
                <a:rPr lang="en-US" sz="1200" b="1" i="1">
                  <a:latin typeface="+mj-lt"/>
                </a:rPr>
                <a:t>(Funding Lever)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b="1" i="1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b="1" i="1"/>
                <a:t>Undergraduate to Postdoc </a:t>
              </a:r>
              <a:r>
                <a:rPr lang="en-US" sz="1100" i="1"/>
                <a:t>as a team member in a consortia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1E5C60-F5DD-0EEC-5F43-47F996DE45E5}"/>
                </a:ext>
              </a:extLst>
            </p:cNvPr>
            <p:cNvSpPr txBox="1"/>
            <p:nvPr/>
          </p:nvSpPr>
          <p:spPr>
            <a:xfrm>
              <a:off x="9374601" y="1632978"/>
              <a:ext cx="2020583" cy="158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CDN University &amp; Professor* </a:t>
              </a:r>
              <a:r>
                <a:rPr lang="en-US" sz="1200" b="1" i="1"/>
                <a:t>(Funding Disbursement)</a:t>
              </a:r>
            </a:p>
            <a:p>
              <a:endParaRPr lang="en-US" sz="1200" b="1" i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i="1">
                  <a:highlight>
                    <a:srgbClr val="FFFF00"/>
                  </a:highlight>
                </a:rPr>
                <a:t>Collaborator/applicant in a consortia</a:t>
              </a:r>
              <a:endParaRPr lang="en-US" sz="1100" b="1">
                <a:highlight>
                  <a:srgbClr val="FFFF00"/>
                </a:highligh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C1083C-74D5-9D08-AD65-2FB6FFD5B4ED}"/>
                </a:ext>
              </a:extLst>
            </p:cNvPr>
            <p:cNvSpPr txBox="1"/>
            <p:nvPr/>
          </p:nvSpPr>
          <p:spPr>
            <a:xfrm>
              <a:off x="9302306" y="3953048"/>
              <a:ext cx="2020583" cy="1313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EU University &amp; Professor*</a:t>
              </a:r>
              <a:endParaRPr lang="en-US" sz="1100" b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b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i="1">
                  <a:highlight>
                    <a:srgbClr val="FFFF00"/>
                  </a:highlight>
                </a:rPr>
                <a:t>Collaborator/applicant in a consortia</a:t>
              </a:r>
              <a:endParaRPr lang="en-US" sz="1100" b="1">
                <a:highlight>
                  <a:srgbClr val="FFFF00"/>
                </a:highlight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7CCE03-721D-86F1-0914-ABA434402B6A}"/>
              </a:ext>
            </a:extLst>
          </p:cNvPr>
          <p:cNvCxnSpPr/>
          <p:nvPr/>
        </p:nvCxnSpPr>
        <p:spPr>
          <a:xfrm>
            <a:off x="2213811" y="854242"/>
            <a:ext cx="0" cy="525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9681705-EEE2-5820-4E93-ADACF7A67C6C}"/>
              </a:ext>
            </a:extLst>
          </p:cNvPr>
          <p:cNvSpPr/>
          <p:nvPr/>
        </p:nvSpPr>
        <p:spPr>
          <a:xfrm>
            <a:off x="264696" y="854243"/>
            <a:ext cx="1811774" cy="52280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+mj-lt"/>
              </a:rPr>
              <a:t>Main Uses: </a:t>
            </a:r>
          </a:p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Create strong foundations and validate collaborations by sending researchers bilaterally for CDN integration into consortia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Top-up funding to include Canadian researchers in a consortia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19D9BD-A205-2C90-B005-B203D9CD1A60}"/>
              </a:ext>
            </a:extLst>
          </p:cNvPr>
          <p:cNvSpPr/>
          <p:nvPr/>
        </p:nvSpPr>
        <p:spPr>
          <a:xfrm>
            <a:off x="9496450" y="5928371"/>
            <a:ext cx="2835643" cy="367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*required Mitacs participant</a:t>
            </a:r>
          </a:p>
        </p:txBody>
      </p:sp>
    </p:spTree>
    <p:extLst>
      <p:ext uri="{BB962C8B-B14F-4D97-AF65-F5344CB8AC3E}">
        <p14:creationId xmlns:p14="http://schemas.microsoft.com/office/powerpoint/2010/main" val="1438828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228ED-82B1-3CFC-6C83-C466327B1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>
            <a:extLst>
              <a:ext uri="{FF2B5EF4-FFF2-40B4-BE49-F238E27FC236}">
                <a16:creationId xmlns:a16="http://schemas.microsoft.com/office/drawing/2014/main" id="{46499ECF-E06B-06DB-1398-11A58B002235}"/>
              </a:ext>
            </a:extLst>
          </p:cNvPr>
          <p:cNvSpPr txBox="1">
            <a:spLocks/>
          </p:cNvSpPr>
          <p:nvPr/>
        </p:nvSpPr>
        <p:spPr>
          <a:xfrm>
            <a:off x="800938" y="222998"/>
            <a:ext cx="10515600" cy="75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Questa Slab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Pillar II– Accelerate leverage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EEAE38F-3F74-E271-30B6-B9DAD9001FBE}"/>
              </a:ext>
            </a:extLst>
          </p:cNvPr>
          <p:cNvGrpSpPr/>
          <p:nvPr/>
        </p:nvGrpSpPr>
        <p:grpSpPr>
          <a:xfrm>
            <a:off x="2524506" y="1457811"/>
            <a:ext cx="9258508" cy="3763099"/>
            <a:chOff x="-26005" y="1156838"/>
            <a:chExt cx="11809021" cy="4820071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B5ADBC2-125A-FFC9-B71B-2CEEFDAFA05F}"/>
                </a:ext>
              </a:extLst>
            </p:cNvPr>
            <p:cNvSpPr/>
            <p:nvPr/>
          </p:nvSpPr>
          <p:spPr>
            <a:xfrm>
              <a:off x="3486359" y="1156838"/>
              <a:ext cx="5166269" cy="4820071"/>
            </a:xfrm>
            <a:prstGeom prst="roundRect">
              <a:avLst/>
            </a:prstGeom>
            <a:solidFill>
              <a:srgbClr val="AAF4C8">
                <a:alpha val="1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0F73F85A-D788-476A-FCCD-769E35046D52}"/>
                </a:ext>
              </a:extLst>
            </p:cNvPr>
            <p:cNvGrpSpPr/>
            <p:nvPr/>
          </p:nvGrpSpPr>
          <p:grpSpPr>
            <a:xfrm>
              <a:off x="6096000" y="1657279"/>
              <a:ext cx="1770831" cy="1771721"/>
              <a:chOff x="0" y="0"/>
              <a:chExt cx="699587" cy="699939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74D7750E-2564-5ECD-F37F-F6E9ED1D929E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DA5E5C87-C7AC-00A8-5F38-9CD3EA5B5CEE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161EB934-E52B-2619-D486-C50BC896E712}"/>
                </a:ext>
              </a:extLst>
            </p:cNvPr>
            <p:cNvGrpSpPr/>
            <p:nvPr/>
          </p:nvGrpSpPr>
          <p:grpSpPr>
            <a:xfrm>
              <a:off x="4325170" y="3472618"/>
              <a:ext cx="1770831" cy="1771721"/>
              <a:chOff x="0" y="0"/>
              <a:chExt cx="699587" cy="699939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5CF105FE-DC1E-F9D8-E1C7-6ACD17A9477B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042F1B14-F820-1F62-07ED-36BD81E9B9E2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235FAA36-8E65-DA47-AEB1-B7C33BC77FF6}"/>
                </a:ext>
              </a:extLst>
            </p:cNvPr>
            <p:cNvGrpSpPr/>
            <p:nvPr/>
          </p:nvGrpSpPr>
          <p:grpSpPr>
            <a:xfrm>
              <a:off x="4290971" y="1692001"/>
              <a:ext cx="1770831" cy="1771721"/>
              <a:chOff x="0" y="0"/>
              <a:chExt cx="699587" cy="699939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F03BEFC8-42A9-CB9A-7D42-1CCFBDAA0EE0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9695511C-A1D8-F80C-3CC0-AD3DC76A2B60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A8F0CF2D-7720-9E59-22DC-12DED5A0C3E7}"/>
                </a:ext>
              </a:extLst>
            </p:cNvPr>
            <p:cNvGrpSpPr/>
            <p:nvPr/>
          </p:nvGrpSpPr>
          <p:grpSpPr>
            <a:xfrm>
              <a:off x="6154236" y="3472618"/>
              <a:ext cx="1770831" cy="1771721"/>
              <a:chOff x="0" y="0"/>
              <a:chExt cx="699587" cy="699939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5E25C7E1-3557-5115-7262-2941CC4BABD6}"/>
                  </a:ext>
                </a:extLst>
              </p:cNvPr>
              <p:cNvSpPr/>
              <p:nvPr/>
            </p:nvSpPr>
            <p:spPr>
              <a:xfrm>
                <a:off x="0" y="0"/>
                <a:ext cx="699587" cy="699939"/>
              </a:xfrm>
              <a:custGeom>
                <a:avLst/>
                <a:gdLst/>
                <a:ahLst/>
                <a:cxnLst/>
                <a:rect l="l" t="t" r="r" b="b"/>
                <a:pathLst>
                  <a:path w="699587" h="699939">
                    <a:moveTo>
                      <a:pt x="148645" y="0"/>
                    </a:moveTo>
                    <a:lnTo>
                      <a:pt x="550942" y="0"/>
                    </a:lnTo>
                    <a:cubicBezTo>
                      <a:pt x="633037" y="0"/>
                      <a:pt x="699587" y="66551"/>
                      <a:pt x="699587" y="148645"/>
                    </a:cubicBezTo>
                    <a:lnTo>
                      <a:pt x="699587" y="551294"/>
                    </a:lnTo>
                    <a:cubicBezTo>
                      <a:pt x="699587" y="633388"/>
                      <a:pt x="633037" y="699939"/>
                      <a:pt x="550942" y="699939"/>
                    </a:cubicBezTo>
                    <a:lnTo>
                      <a:pt x="148645" y="699939"/>
                    </a:lnTo>
                    <a:cubicBezTo>
                      <a:pt x="66551" y="699939"/>
                      <a:pt x="0" y="633388"/>
                      <a:pt x="0" y="551294"/>
                    </a:cubicBezTo>
                    <a:lnTo>
                      <a:pt x="0" y="148645"/>
                    </a:lnTo>
                    <a:cubicBezTo>
                      <a:pt x="0" y="66551"/>
                      <a:pt x="66551" y="0"/>
                      <a:pt x="148645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C8D79755-A59F-CF20-39C4-63D6942933E3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699587" cy="6904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C23BC0A4-4C2E-B075-18A1-CBD00B288087}"/>
                </a:ext>
              </a:extLst>
            </p:cNvPr>
            <p:cNvGrpSpPr/>
            <p:nvPr/>
          </p:nvGrpSpPr>
          <p:grpSpPr>
            <a:xfrm>
              <a:off x="4922643" y="2255643"/>
              <a:ext cx="2346714" cy="2346715"/>
              <a:chOff x="0" y="0"/>
              <a:chExt cx="812800" cy="812800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0A5C813B-B5A9-B7FF-8580-A44AF3FB607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1972979E-B134-15D6-9F59-34D626ED1F2C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E430304B-B9C4-3962-5C8B-17377D158D49}"/>
                </a:ext>
              </a:extLst>
            </p:cNvPr>
            <p:cNvGrpSpPr/>
            <p:nvPr/>
          </p:nvGrpSpPr>
          <p:grpSpPr>
            <a:xfrm>
              <a:off x="4948606" y="2086269"/>
              <a:ext cx="916596" cy="730417"/>
              <a:chOff x="0" y="0"/>
              <a:chExt cx="1833192" cy="1460834"/>
            </a:xfrm>
          </p:grpSpPr>
          <p:grpSp>
            <p:nvGrpSpPr>
              <p:cNvPr id="33" name="Group 33">
                <a:extLst>
                  <a:ext uri="{FF2B5EF4-FFF2-40B4-BE49-F238E27FC236}">
                    <a16:creationId xmlns:a16="http://schemas.microsoft.com/office/drawing/2014/main" id="{C101D68F-ED65-D431-0C7A-98AFDFDD8954}"/>
                  </a:ext>
                </a:extLst>
              </p:cNvPr>
              <p:cNvGrpSpPr/>
              <p:nvPr/>
            </p:nvGrpSpPr>
            <p:grpSpPr>
              <a:xfrm>
                <a:off x="0" y="0"/>
                <a:ext cx="1460836" cy="1460834"/>
                <a:chOff x="0" y="0"/>
                <a:chExt cx="812800" cy="812800"/>
              </a:xfrm>
            </p:grpSpPr>
            <p:sp>
              <p:nvSpPr>
                <p:cNvPr id="34" name="Freeform 34">
                  <a:extLst>
                    <a:ext uri="{FF2B5EF4-FFF2-40B4-BE49-F238E27FC236}">
                      <a16:creationId xmlns:a16="http://schemas.microsoft.com/office/drawing/2014/main" id="{04F132B3-0655-535B-9A52-742604B219C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9DA4B8"/>
                </a:solidFill>
                <a:ln w="38100" cap="sq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5" name="TextBox 35">
                  <a:extLst>
                    <a:ext uri="{FF2B5EF4-FFF2-40B4-BE49-F238E27FC236}">
                      <a16:creationId xmlns:a16="http://schemas.microsoft.com/office/drawing/2014/main" id="{C0D69805-760A-1973-ABA8-F3F39E13D21C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319"/>
                    </a:lnSpc>
                  </a:pPr>
                  <a:endParaRPr sz="1050"/>
                </a:p>
              </p:txBody>
            </p:sp>
          </p:grp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ABE53802-D6ED-4FA0-2B7C-D5DEFB40ECB6}"/>
                  </a:ext>
                </a:extLst>
              </p:cNvPr>
              <p:cNvSpPr/>
              <p:nvPr/>
            </p:nvSpPr>
            <p:spPr>
              <a:xfrm>
                <a:off x="293520" y="309356"/>
                <a:ext cx="873796" cy="842120"/>
              </a:xfrm>
              <a:custGeom>
                <a:avLst/>
                <a:gdLst/>
                <a:ahLst/>
                <a:cxnLst/>
                <a:rect l="l" t="t" r="r" b="b"/>
                <a:pathLst>
                  <a:path w="873796" h="842121">
                    <a:moveTo>
                      <a:pt x="0" y="0"/>
                    </a:moveTo>
                    <a:lnTo>
                      <a:pt x="873796" y="0"/>
                    </a:lnTo>
                    <a:lnTo>
                      <a:pt x="873796" y="842121"/>
                    </a:lnTo>
                    <a:lnTo>
                      <a:pt x="0" y="8421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37" name="Group 37">
                <a:extLst>
                  <a:ext uri="{FF2B5EF4-FFF2-40B4-BE49-F238E27FC236}">
                    <a16:creationId xmlns:a16="http://schemas.microsoft.com/office/drawing/2014/main" id="{846B1E1C-AEAB-A7BB-BFBA-3ACCB23BF0BA}"/>
                  </a:ext>
                </a:extLst>
              </p:cNvPr>
              <p:cNvGrpSpPr/>
              <p:nvPr/>
            </p:nvGrpSpPr>
            <p:grpSpPr>
              <a:xfrm>
                <a:off x="1206390" y="602612"/>
                <a:ext cx="626802" cy="626802"/>
                <a:chOff x="0" y="0"/>
                <a:chExt cx="812800" cy="812800"/>
              </a:xfrm>
            </p:grpSpPr>
            <p:sp>
              <p:nvSpPr>
                <p:cNvPr id="38" name="Freeform 38">
                  <a:extLst>
                    <a:ext uri="{FF2B5EF4-FFF2-40B4-BE49-F238E27FC236}">
                      <a16:creationId xmlns:a16="http://schemas.microsoft.com/office/drawing/2014/main" id="{A112E217-A66A-0EEF-C5D6-5112D5E768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AAF4C8"/>
                </a:solidFill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9" name="TextBox 39">
                  <a:extLst>
                    <a:ext uri="{FF2B5EF4-FFF2-40B4-BE49-F238E27FC236}">
                      <a16:creationId xmlns:a16="http://schemas.microsoft.com/office/drawing/2014/main" id="{DEC47790-4B07-68CD-CC3D-89E2D3477055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319"/>
                    </a:lnSpc>
                  </a:pPr>
                  <a:endParaRPr sz="1050"/>
                </a:p>
              </p:txBody>
            </p:sp>
          </p:grpSp>
        </p:grp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6B1E911C-E31C-D127-04B3-446AE039B2CC}"/>
                </a:ext>
              </a:extLst>
            </p:cNvPr>
            <p:cNvGrpSpPr/>
            <p:nvPr/>
          </p:nvGrpSpPr>
          <p:grpSpPr>
            <a:xfrm>
              <a:off x="4819714" y="3911045"/>
              <a:ext cx="701523" cy="701522"/>
              <a:chOff x="-6850" y="-1525"/>
              <a:chExt cx="812800" cy="812800"/>
            </a:xfrm>
          </p:grpSpPr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4F5B9CC4-4E14-F064-5B2A-F81514D5DC05}"/>
                  </a:ext>
                </a:extLst>
              </p:cNvPr>
              <p:cNvSpPr/>
              <p:nvPr/>
            </p:nvSpPr>
            <p:spPr>
              <a:xfrm>
                <a:off x="-6850" y="-1525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DA4B8"/>
              </a:solidFill>
              <a:ln w="38100" cap="sq">
                <a:solidFill>
                  <a:schemeClr val="accent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3" name="TextBox 43">
                <a:extLst>
                  <a:ext uri="{FF2B5EF4-FFF2-40B4-BE49-F238E27FC236}">
                    <a16:creationId xmlns:a16="http://schemas.microsoft.com/office/drawing/2014/main" id="{E55C6FE1-9954-1627-FC1E-6583D26F7FCD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35981224-BCF0-D614-5290-C34114A8A88A}"/>
                </a:ext>
              </a:extLst>
            </p:cNvPr>
            <p:cNvSpPr/>
            <p:nvPr/>
          </p:nvSpPr>
          <p:spPr>
            <a:xfrm>
              <a:off x="5003129" y="4031833"/>
              <a:ext cx="346517" cy="346517"/>
            </a:xfrm>
            <a:custGeom>
              <a:avLst/>
              <a:gdLst/>
              <a:ahLst/>
              <a:cxnLst/>
              <a:rect l="l" t="t" r="r" b="b"/>
              <a:pathLst>
                <a:path w="519775" h="519775">
                  <a:moveTo>
                    <a:pt x="0" y="0"/>
                  </a:moveTo>
                  <a:lnTo>
                    <a:pt x="519775" y="0"/>
                  </a:lnTo>
                  <a:lnTo>
                    <a:pt x="519775" y="519775"/>
                  </a:lnTo>
                  <a:lnTo>
                    <a:pt x="0" y="519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45" name="Group 45">
              <a:extLst>
                <a:ext uri="{FF2B5EF4-FFF2-40B4-BE49-F238E27FC236}">
                  <a16:creationId xmlns:a16="http://schemas.microsoft.com/office/drawing/2014/main" id="{89B6F81E-3746-49DA-32C1-8E1077EAA4C0}"/>
                </a:ext>
              </a:extLst>
            </p:cNvPr>
            <p:cNvGrpSpPr/>
            <p:nvPr/>
          </p:nvGrpSpPr>
          <p:grpSpPr>
            <a:xfrm>
              <a:off x="5406905" y="4175953"/>
              <a:ext cx="313401" cy="313401"/>
              <a:chOff x="0" y="0"/>
              <a:chExt cx="812800" cy="812800"/>
            </a:xfrm>
          </p:grpSpPr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9B5B9C39-091C-8939-0AB8-BAC6516C62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47" name="TextBox 47">
                <a:extLst>
                  <a:ext uri="{FF2B5EF4-FFF2-40B4-BE49-F238E27FC236}">
                    <a16:creationId xmlns:a16="http://schemas.microsoft.com/office/drawing/2014/main" id="{D3E477DA-F233-C848-F625-7D02D8BE896E}"/>
                  </a:ext>
                </a:extLst>
              </p:cNvPr>
              <p:cNvSpPr txBox="1"/>
              <p:nvPr/>
            </p:nvSpPr>
            <p:spPr>
              <a:xfrm>
                <a:off x="76199" y="85725"/>
                <a:ext cx="660399" cy="6508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66424FD8-A6D1-2AB2-40C3-D98C12AACBB5}"/>
                </a:ext>
              </a:extLst>
            </p:cNvPr>
            <p:cNvSpPr/>
            <p:nvPr/>
          </p:nvSpPr>
          <p:spPr>
            <a:xfrm>
              <a:off x="5422427" y="4193592"/>
              <a:ext cx="282357" cy="278122"/>
            </a:xfrm>
            <a:custGeom>
              <a:avLst/>
              <a:gdLst/>
              <a:ahLst/>
              <a:cxnLst/>
              <a:rect l="l" t="t" r="r" b="b"/>
              <a:pathLst>
                <a:path w="423536" h="417183">
                  <a:moveTo>
                    <a:pt x="0" y="0"/>
                  </a:moveTo>
                  <a:lnTo>
                    <a:pt x="423535" y="0"/>
                  </a:lnTo>
                  <a:lnTo>
                    <a:pt x="423535" y="417183"/>
                  </a:lnTo>
                  <a:lnTo>
                    <a:pt x="0" y="41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95624216-44F6-1AE5-03EC-A29659E47E89}"/>
                </a:ext>
              </a:extLst>
            </p:cNvPr>
            <p:cNvSpPr/>
            <p:nvPr/>
          </p:nvSpPr>
          <p:spPr>
            <a:xfrm>
              <a:off x="6570336" y="2104406"/>
              <a:ext cx="699180" cy="69918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DA4B8"/>
            </a:solidFill>
            <a:ln w="38100" cap="sq">
              <a:solidFill>
                <a:srgbClr val="AAF4C8"/>
              </a:solidFill>
              <a:prstDash val="solid"/>
              <a:miter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8EFBFE01-86F1-CF4B-7C15-5057F07A9D42}"/>
                </a:ext>
              </a:extLst>
            </p:cNvPr>
            <p:cNvSpPr/>
            <p:nvPr/>
          </p:nvSpPr>
          <p:spPr>
            <a:xfrm>
              <a:off x="6735447" y="2213358"/>
              <a:ext cx="372741" cy="445669"/>
            </a:xfrm>
            <a:custGeom>
              <a:avLst/>
              <a:gdLst/>
              <a:ahLst/>
              <a:cxnLst/>
              <a:rect l="l" t="t" r="r" b="b"/>
              <a:pathLst>
                <a:path w="559112" h="668504">
                  <a:moveTo>
                    <a:pt x="0" y="0"/>
                  </a:moveTo>
                  <a:lnTo>
                    <a:pt x="559112" y="0"/>
                  </a:lnTo>
                  <a:lnTo>
                    <a:pt x="559112" y="668504"/>
                  </a:lnTo>
                  <a:lnTo>
                    <a:pt x="0" y="668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C7D3D5CE-092F-1B2F-5C38-20F75C8113FF}"/>
                </a:ext>
              </a:extLst>
            </p:cNvPr>
            <p:cNvSpPr/>
            <p:nvPr/>
          </p:nvSpPr>
          <p:spPr>
            <a:xfrm>
              <a:off x="6368662" y="2386439"/>
              <a:ext cx="313401" cy="3134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F4C8"/>
            </a:solidFill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57" name="Group 57">
              <a:extLst>
                <a:ext uri="{FF2B5EF4-FFF2-40B4-BE49-F238E27FC236}">
                  <a16:creationId xmlns:a16="http://schemas.microsoft.com/office/drawing/2014/main" id="{D5DD1BA7-C69C-4C05-5ED0-1AB86734CE1B}"/>
                </a:ext>
              </a:extLst>
            </p:cNvPr>
            <p:cNvGrpSpPr/>
            <p:nvPr/>
          </p:nvGrpSpPr>
          <p:grpSpPr>
            <a:xfrm>
              <a:off x="6515632" y="3854330"/>
              <a:ext cx="701522" cy="701522"/>
              <a:chOff x="0" y="0"/>
              <a:chExt cx="812799" cy="812800"/>
            </a:xfrm>
          </p:grpSpPr>
          <p:sp>
            <p:nvSpPr>
              <p:cNvPr id="58" name="Freeform 58">
                <a:extLst>
                  <a:ext uri="{FF2B5EF4-FFF2-40B4-BE49-F238E27FC236}">
                    <a16:creationId xmlns:a16="http://schemas.microsoft.com/office/drawing/2014/main" id="{634E7960-FCCE-4376-5F8E-DEFD0366820C}"/>
                  </a:ext>
                </a:extLst>
              </p:cNvPr>
              <p:cNvSpPr/>
              <p:nvPr/>
            </p:nvSpPr>
            <p:spPr>
              <a:xfrm>
                <a:off x="0" y="0"/>
                <a:ext cx="81279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DA4B8"/>
              </a:solidFill>
              <a:ln w="38100" cap="sq">
                <a:solidFill>
                  <a:srgbClr val="E1EAF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9" name="TextBox 59">
                <a:extLst>
                  <a:ext uri="{FF2B5EF4-FFF2-40B4-BE49-F238E27FC236}">
                    <a16:creationId xmlns:a16="http://schemas.microsoft.com/office/drawing/2014/main" id="{2793FE21-49AA-C58F-AE8B-5B5CD670430A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D1071C4D-8989-C26E-B942-FC3E4D034674}"/>
                </a:ext>
              </a:extLst>
            </p:cNvPr>
            <p:cNvSpPr/>
            <p:nvPr/>
          </p:nvSpPr>
          <p:spPr>
            <a:xfrm>
              <a:off x="6693135" y="3973801"/>
              <a:ext cx="346517" cy="346517"/>
            </a:xfrm>
            <a:custGeom>
              <a:avLst/>
              <a:gdLst/>
              <a:ahLst/>
              <a:cxnLst/>
              <a:rect l="l" t="t" r="r" b="b"/>
              <a:pathLst>
                <a:path w="519775" h="519775">
                  <a:moveTo>
                    <a:pt x="0" y="0"/>
                  </a:moveTo>
                  <a:lnTo>
                    <a:pt x="519775" y="0"/>
                  </a:lnTo>
                  <a:lnTo>
                    <a:pt x="519775" y="519775"/>
                  </a:lnTo>
                  <a:lnTo>
                    <a:pt x="0" y="519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61" name="Group 61">
              <a:extLst>
                <a:ext uri="{FF2B5EF4-FFF2-40B4-BE49-F238E27FC236}">
                  <a16:creationId xmlns:a16="http://schemas.microsoft.com/office/drawing/2014/main" id="{F5D9A9FD-A07A-73E3-A1CD-8BD5B40D87E9}"/>
                </a:ext>
              </a:extLst>
            </p:cNvPr>
            <p:cNvGrpSpPr/>
            <p:nvPr/>
          </p:nvGrpSpPr>
          <p:grpSpPr>
            <a:xfrm>
              <a:off x="6306119" y="4158313"/>
              <a:ext cx="313401" cy="313401"/>
              <a:chOff x="0" y="0"/>
              <a:chExt cx="812800" cy="812800"/>
            </a:xfrm>
          </p:grpSpPr>
          <p:sp>
            <p:nvSpPr>
              <p:cNvPr id="62" name="Freeform 62">
                <a:extLst>
                  <a:ext uri="{FF2B5EF4-FFF2-40B4-BE49-F238E27FC236}">
                    <a16:creationId xmlns:a16="http://schemas.microsoft.com/office/drawing/2014/main" id="{D2E2FA0B-5F80-F7D9-E2DB-2F16DB81BD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1C6C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63" name="TextBox 63">
                <a:extLst>
                  <a:ext uri="{FF2B5EF4-FFF2-40B4-BE49-F238E27FC236}">
                    <a16:creationId xmlns:a16="http://schemas.microsoft.com/office/drawing/2014/main" id="{6D94E8AD-6D9E-6E0E-B2D6-0CC246A93256}"/>
                  </a:ext>
                </a:extLst>
              </p:cNvPr>
              <p:cNvSpPr txBox="1"/>
              <p:nvPr/>
            </p:nvSpPr>
            <p:spPr>
              <a:xfrm>
                <a:off x="76199" y="85725"/>
                <a:ext cx="660399" cy="6508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19"/>
                  </a:lnSpc>
                </a:pPr>
                <a:endParaRPr sz="1050"/>
              </a:p>
            </p:txBody>
          </p:sp>
        </p:grp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0EC2CC94-73A0-60F1-44D1-7445DA5FE31B}"/>
                </a:ext>
              </a:extLst>
            </p:cNvPr>
            <p:cNvSpPr/>
            <p:nvPr/>
          </p:nvSpPr>
          <p:spPr>
            <a:xfrm>
              <a:off x="6334656" y="4190741"/>
              <a:ext cx="256327" cy="259154"/>
            </a:xfrm>
            <a:custGeom>
              <a:avLst/>
              <a:gdLst/>
              <a:ahLst/>
              <a:cxnLst/>
              <a:rect l="l" t="t" r="r" b="b"/>
              <a:pathLst>
                <a:path w="384490" h="388731">
                  <a:moveTo>
                    <a:pt x="0" y="0"/>
                  </a:moveTo>
                  <a:lnTo>
                    <a:pt x="384490" y="0"/>
                  </a:lnTo>
                  <a:lnTo>
                    <a:pt x="384490" y="388731"/>
                  </a:lnTo>
                  <a:lnTo>
                    <a:pt x="0" y="388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0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0ABFC9B-7700-16D6-FBF5-44633FF36EB0}"/>
                </a:ext>
              </a:extLst>
            </p:cNvPr>
            <p:cNvCxnSpPr>
              <a:cxnSpLocks/>
            </p:cNvCxnSpPr>
            <p:nvPr/>
          </p:nvCxnSpPr>
          <p:spPr>
            <a:xfrm>
              <a:off x="2456873" y="2376279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B01B31B-6747-F5E7-B6FD-F0F892AB6CBF}"/>
                </a:ext>
              </a:extLst>
            </p:cNvPr>
            <p:cNvCxnSpPr>
              <a:cxnSpLocks/>
            </p:cNvCxnSpPr>
            <p:nvPr/>
          </p:nvCxnSpPr>
          <p:spPr>
            <a:xfrm>
              <a:off x="2456873" y="4732129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B06E664-31FC-07FF-3037-08E9792A3D01}"/>
                </a:ext>
              </a:extLst>
            </p:cNvPr>
            <p:cNvCxnSpPr>
              <a:cxnSpLocks/>
            </p:cNvCxnSpPr>
            <p:nvPr/>
          </p:nvCxnSpPr>
          <p:spPr>
            <a:xfrm>
              <a:off x="8020320" y="2358608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8205F5D-4827-ACC1-86D0-6AFC997E0FB8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63" y="4733508"/>
              <a:ext cx="16924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1A8F866-B588-1486-0F84-59C2F31C4AAF}"/>
                </a:ext>
              </a:extLst>
            </p:cNvPr>
            <p:cNvSpPr txBox="1"/>
            <p:nvPr/>
          </p:nvSpPr>
          <p:spPr>
            <a:xfrm>
              <a:off x="9762433" y="1517483"/>
              <a:ext cx="2020583" cy="16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CDN or EU Intern* </a:t>
              </a:r>
              <a:r>
                <a:rPr lang="en-US" sz="1200" b="1" i="1"/>
                <a:t>(Funding Lever)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b="1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b="1" i="1"/>
                <a:t>Undergraduate to Postdoc </a:t>
              </a:r>
              <a:r>
                <a:rPr lang="en-US" sz="1100" i="1"/>
                <a:t>as a team member in a consortia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E56CB59-B387-9237-88FA-94C402194345}"/>
                </a:ext>
              </a:extLst>
            </p:cNvPr>
            <p:cNvSpPr txBox="1"/>
            <p:nvPr/>
          </p:nvSpPr>
          <p:spPr>
            <a:xfrm>
              <a:off x="-26005" y="1512305"/>
              <a:ext cx="2298126" cy="2030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+mj-lt"/>
                </a:rPr>
                <a:t>CDN + INTL University &amp; Professor* </a:t>
              </a:r>
              <a:r>
                <a:rPr lang="en-US" sz="1100" b="1" i="1">
                  <a:latin typeface="+mj-lt"/>
                </a:rPr>
                <a:t>(Funding Disbursement)</a:t>
              </a:r>
            </a:p>
            <a:p>
              <a:endParaRPr lang="en-US" sz="1100" b="1" i="1">
                <a:latin typeface="+mj-lt"/>
              </a:endParaRPr>
            </a:p>
            <a:p>
              <a:endParaRPr lang="en-US" sz="1100" b="1" i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50" i="1">
                  <a:highlight>
                    <a:srgbClr val="FFFF00"/>
                  </a:highlight>
                </a:rPr>
                <a:t>Collaborator/applicant in a consortia</a:t>
              </a:r>
              <a:endParaRPr lang="en-US" sz="1100" b="1" i="1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/>
            </a:p>
          </p:txBody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id="{0DD8435F-10DC-5BF5-E5A7-1FBFE6D8CDC7}"/>
                </a:ext>
              </a:extLst>
            </p:cNvPr>
            <p:cNvSpPr/>
            <p:nvPr/>
          </p:nvSpPr>
          <p:spPr>
            <a:xfrm>
              <a:off x="5567858" y="2396521"/>
              <a:ext cx="286928" cy="284714"/>
            </a:xfrm>
            <a:custGeom>
              <a:avLst/>
              <a:gdLst/>
              <a:ahLst/>
              <a:cxnLst/>
              <a:rect l="l" t="t" r="r" b="b"/>
              <a:pathLst>
                <a:path w="423536" h="417183">
                  <a:moveTo>
                    <a:pt x="0" y="0"/>
                  </a:moveTo>
                  <a:lnTo>
                    <a:pt x="423536" y="0"/>
                  </a:lnTo>
                  <a:lnTo>
                    <a:pt x="423536" y="417183"/>
                  </a:lnTo>
                  <a:lnTo>
                    <a:pt x="0" y="41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9687F81-2913-B955-B55B-7D455AF29809}"/>
                </a:ext>
              </a:extLst>
            </p:cNvPr>
            <p:cNvGrpSpPr/>
            <p:nvPr/>
          </p:nvGrpSpPr>
          <p:grpSpPr>
            <a:xfrm>
              <a:off x="5563093" y="2141955"/>
              <a:ext cx="313401" cy="313401"/>
              <a:chOff x="5365645" y="2533275"/>
              <a:chExt cx="313401" cy="313401"/>
            </a:xfrm>
          </p:grpSpPr>
          <p:sp>
            <p:nvSpPr>
              <p:cNvPr id="83" name="Freeform 38">
                <a:extLst>
                  <a:ext uri="{FF2B5EF4-FFF2-40B4-BE49-F238E27FC236}">
                    <a16:creationId xmlns:a16="http://schemas.microsoft.com/office/drawing/2014/main" id="{58A826D0-A44C-A1E6-6269-28EE865B992F}"/>
                  </a:ext>
                </a:extLst>
              </p:cNvPr>
              <p:cNvSpPr/>
              <p:nvPr/>
            </p:nvSpPr>
            <p:spPr>
              <a:xfrm>
                <a:off x="5365645" y="2533275"/>
                <a:ext cx="313401" cy="3134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81" name="Freeform 64">
                <a:extLst>
                  <a:ext uri="{FF2B5EF4-FFF2-40B4-BE49-F238E27FC236}">
                    <a16:creationId xmlns:a16="http://schemas.microsoft.com/office/drawing/2014/main" id="{07179160-FCFC-4B2D-2ECA-21A574C58D7E}"/>
                  </a:ext>
                </a:extLst>
              </p:cNvPr>
              <p:cNvSpPr/>
              <p:nvPr/>
            </p:nvSpPr>
            <p:spPr>
              <a:xfrm>
                <a:off x="5388471" y="2557356"/>
                <a:ext cx="256327" cy="259154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400"/>
              </a:p>
            </p:txBody>
          </p:sp>
        </p:grpSp>
        <p:sp>
          <p:nvSpPr>
            <p:cNvPr id="90" name="Freeform 37">
              <a:extLst>
                <a:ext uri="{FF2B5EF4-FFF2-40B4-BE49-F238E27FC236}">
                  <a16:creationId xmlns:a16="http://schemas.microsoft.com/office/drawing/2014/main" id="{986BB529-B288-355E-A97C-F6792E9648C8}"/>
                </a:ext>
              </a:extLst>
            </p:cNvPr>
            <p:cNvSpPr/>
            <p:nvPr/>
          </p:nvSpPr>
          <p:spPr>
            <a:xfrm>
              <a:off x="6383991" y="2398324"/>
              <a:ext cx="286928" cy="284714"/>
            </a:xfrm>
            <a:custGeom>
              <a:avLst/>
              <a:gdLst/>
              <a:ahLst/>
              <a:cxnLst/>
              <a:rect l="l" t="t" r="r" b="b"/>
              <a:pathLst>
                <a:path w="423536" h="417183">
                  <a:moveTo>
                    <a:pt x="0" y="0"/>
                  </a:moveTo>
                  <a:lnTo>
                    <a:pt x="423536" y="0"/>
                  </a:lnTo>
                  <a:lnTo>
                    <a:pt x="423536" y="417183"/>
                  </a:lnTo>
                  <a:lnTo>
                    <a:pt x="0" y="41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BEA6CBF-5FC0-41A7-9023-279E96635898}"/>
                </a:ext>
              </a:extLst>
            </p:cNvPr>
            <p:cNvGrpSpPr/>
            <p:nvPr/>
          </p:nvGrpSpPr>
          <p:grpSpPr>
            <a:xfrm>
              <a:off x="6373210" y="2133257"/>
              <a:ext cx="313401" cy="313401"/>
              <a:chOff x="5365645" y="2533275"/>
              <a:chExt cx="313401" cy="313401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3E911165-EE5D-F0C6-7782-B0D7B1F1C3E0}"/>
                  </a:ext>
                </a:extLst>
              </p:cNvPr>
              <p:cNvSpPr/>
              <p:nvPr/>
            </p:nvSpPr>
            <p:spPr>
              <a:xfrm>
                <a:off x="5365645" y="2533275"/>
                <a:ext cx="313401" cy="3134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89" name="Freeform 64">
                <a:extLst>
                  <a:ext uri="{FF2B5EF4-FFF2-40B4-BE49-F238E27FC236}">
                    <a16:creationId xmlns:a16="http://schemas.microsoft.com/office/drawing/2014/main" id="{48D18A16-B4FB-BC6A-7273-2EA21E2B4E3E}"/>
                  </a:ext>
                </a:extLst>
              </p:cNvPr>
              <p:cNvSpPr/>
              <p:nvPr/>
            </p:nvSpPr>
            <p:spPr>
              <a:xfrm>
                <a:off x="5388471" y="2557356"/>
                <a:ext cx="256327" cy="259154"/>
              </a:xfrm>
              <a:custGeom>
                <a:avLst/>
                <a:gdLst/>
                <a:ahLst/>
                <a:cxnLst/>
                <a:rect l="l" t="t" r="r" b="b"/>
                <a:pathLst>
                  <a:path w="384490" h="388731">
                    <a:moveTo>
                      <a:pt x="0" y="0"/>
                    </a:moveTo>
                    <a:lnTo>
                      <a:pt x="384490" y="0"/>
                    </a:lnTo>
                    <a:lnTo>
                      <a:pt x="384490" y="388731"/>
                    </a:lnTo>
                    <a:lnTo>
                      <a:pt x="0" y="3887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400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9D1AB7E-56A4-2675-6668-2BD32D1A74FD}"/>
                </a:ext>
              </a:extLst>
            </p:cNvPr>
            <p:cNvSpPr txBox="1"/>
            <p:nvPr/>
          </p:nvSpPr>
          <p:spPr>
            <a:xfrm>
              <a:off x="9762433" y="4294509"/>
              <a:ext cx="2020583" cy="97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+mj-lt"/>
                </a:rPr>
                <a:t>Intl Private Entity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50" i="1">
                  <a:highlight>
                    <a:srgbClr val="FFFF00"/>
                  </a:highlight>
                </a:rPr>
                <a:t>Collaborator/applicant in a consortia</a:t>
              </a:r>
              <a:endParaRPr lang="en-US" sz="1050" b="1">
                <a:highlight>
                  <a:srgbClr val="FFFF00"/>
                </a:highlight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5926F6A-86EA-F731-1A5A-DEF2DEBAD142}"/>
                </a:ext>
              </a:extLst>
            </p:cNvPr>
            <p:cNvSpPr txBox="1"/>
            <p:nvPr/>
          </p:nvSpPr>
          <p:spPr>
            <a:xfrm>
              <a:off x="-23304" y="4278292"/>
              <a:ext cx="2020583" cy="107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+mj-lt"/>
                </a:rPr>
                <a:t>CDN Private Entity*</a:t>
              </a:r>
              <a:endParaRPr lang="en-US" sz="1100" b="1" i="1">
                <a:latin typeface="+mj-lt"/>
              </a:endParaRP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en-US" sz="1050" b="1" i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050" i="1">
                  <a:highlight>
                    <a:srgbClr val="FFFF00"/>
                  </a:highlight>
                </a:rPr>
                <a:t>Collaborator/applicant in a consortia</a:t>
              </a:r>
              <a:endParaRPr lang="en-US" sz="1050" b="1">
                <a:highlight>
                  <a:srgbClr val="FFFF00"/>
                </a:highlight>
              </a:endParaRPr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6677169-32B6-4C2F-39BC-9C5C74097225}"/>
              </a:ext>
            </a:extLst>
          </p:cNvPr>
          <p:cNvCxnSpPr/>
          <p:nvPr/>
        </p:nvCxnSpPr>
        <p:spPr>
          <a:xfrm>
            <a:off x="2213811" y="854242"/>
            <a:ext cx="0" cy="525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DCC2FF38-5F62-ACFB-1BA0-22CDE554F109}"/>
              </a:ext>
            </a:extLst>
          </p:cNvPr>
          <p:cNvSpPr/>
          <p:nvPr/>
        </p:nvSpPr>
        <p:spPr>
          <a:xfrm>
            <a:off x="276288" y="854242"/>
            <a:ext cx="1705587" cy="5257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+mj-lt"/>
              </a:rPr>
              <a:t>Main 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Create strong foundations and validate collaborations by sending researchers bilaterally for CDN integration into consortia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Top-up funding to include Canadian researchers in a consortia</a:t>
            </a:r>
          </a:p>
          <a:p>
            <a:pPr algn="ctr"/>
            <a:r>
              <a:rPr lang="en-US" sz="1400" b="1">
                <a:solidFill>
                  <a:schemeClr val="tx1"/>
                </a:solidFill>
                <a:latin typeface="+mj-lt"/>
              </a:rPr>
              <a:t> </a:t>
            </a:r>
          </a:p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91564E6-7631-1EAE-3FBB-F799D36C3A4A}"/>
              </a:ext>
            </a:extLst>
          </p:cNvPr>
          <p:cNvSpPr/>
          <p:nvPr/>
        </p:nvSpPr>
        <p:spPr>
          <a:xfrm>
            <a:off x="9496450" y="5928371"/>
            <a:ext cx="2835643" cy="367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tx1"/>
                </a:solidFill>
              </a:rPr>
              <a:t>*required Mitacs participant</a:t>
            </a:r>
          </a:p>
        </p:txBody>
      </p:sp>
      <p:sp>
        <p:nvSpPr>
          <p:cNvPr id="98" name="Freeform 54">
            <a:extLst>
              <a:ext uri="{FF2B5EF4-FFF2-40B4-BE49-F238E27FC236}">
                <a16:creationId xmlns:a16="http://schemas.microsoft.com/office/drawing/2014/main" id="{BB17E3AA-24AB-761F-E638-052DD8B117C4}"/>
              </a:ext>
            </a:extLst>
          </p:cNvPr>
          <p:cNvSpPr/>
          <p:nvPr/>
        </p:nvSpPr>
        <p:spPr>
          <a:xfrm>
            <a:off x="6781972" y="3812318"/>
            <a:ext cx="245713" cy="24467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AAF4C8"/>
          </a:solidFill>
        </p:spPr>
        <p:txBody>
          <a:bodyPr/>
          <a:lstStyle/>
          <a:p>
            <a:endParaRPr lang="en-US" sz="1400"/>
          </a:p>
        </p:txBody>
      </p:sp>
      <p:sp>
        <p:nvSpPr>
          <p:cNvPr id="99" name="Freeform 37">
            <a:extLst>
              <a:ext uri="{FF2B5EF4-FFF2-40B4-BE49-F238E27FC236}">
                <a16:creationId xmlns:a16="http://schemas.microsoft.com/office/drawing/2014/main" id="{0EC43873-BABA-0C4B-6080-534737A0E5CF}"/>
              </a:ext>
            </a:extLst>
          </p:cNvPr>
          <p:cNvSpPr/>
          <p:nvPr/>
        </p:nvSpPr>
        <p:spPr>
          <a:xfrm>
            <a:off x="6793991" y="3821597"/>
            <a:ext cx="224957" cy="222280"/>
          </a:xfrm>
          <a:custGeom>
            <a:avLst/>
            <a:gdLst/>
            <a:ahLst/>
            <a:cxnLst/>
            <a:rect l="l" t="t" r="r" b="b"/>
            <a:pathLst>
              <a:path w="423536" h="417183">
                <a:moveTo>
                  <a:pt x="0" y="0"/>
                </a:moveTo>
                <a:lnTo>
                  <a:pt x="423536" y="0"/>
                </a:lnTo>
                <a:lnTo>
                  <a:pt x="423536" y="417183"/>
                </a:lnTo>
                <a:lnTo>
                  <a:pt x="0" y="417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A2471"/>
              </a:solidFill>
              <a:effectLst/>
              <a:uLnTx/>
              <a:uFillTx/>
              <a:latin typeface="Quest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514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0BE41-F799-2F78-8DBF-6A3EC5CB3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FDE1-85DC-8CFB-C207-D41F2ACE69AF}"/>
              </a:ext>
            </a:extLst>
          </p:cNvPr>
          <p:cNvSpPr txBox="1">
            <a:spLocks/>
          </p:cNvSpPr>
          <p:nvPr/>
        </p:nvSpPr>
        <p:spPr>
          <a:xfrm>
            <a:off x="800938" y="222998"/>
            <a:ext cx="10515600" cy="75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Questa Slab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Pillar II – funding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762C50-13CF-B106-9DF3-7A96ACF7DD29}"/>
              </a:ext>
            </a:extLst>
          </p:cNvPr>
          <p:cNvCxnSpPr>
            <a:cxnSpLocks/>
          </p:cNvCxnSpPr>
          <p:nvPr/>
        </p:nvCxnSpPr>
        <p:spPr>
          <a:xfrm>
            <a:off x="1139252" y="2263515"/>
            <a:ext cx="9990945" cy="0"/>
          </a:xfrm>
          <a:prstGeom prst="line">
            <a:avLst/>
          </a:prstGeom>
          <a:ln w="38100"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FFCFD6-99D3-6283-827C-D234FEF36E16}"/>
              </a:ext>
            </a:extLst>
          </p:cNvPr>
          <p:cNvCxnSpPr>
            <a:cxnSpLocks/>
          </p:cNvCxnSpPr>
          <p:nvPr/>
        </p:nvCxnSpPr>
        <p:spPr>
          <a:xfrm>
            <a:off x="6096000" y="1926236"/>
            <a:ext cx="0" cy="6445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5FFBBA-B739-2F8C-8B8A-0E1842BC6767}"/>
              </a:ext>
            </a:extLst>
          </p:cNvPr>
          <p:cNvGrpSpPr/>
          <p:nvPr/>
        </p:nvGrpSpPr>
        <p:grpSpPr>
          <a:xfrm>
            <a:off x="1334125" y="1655992"/>
            <a:ext cx="4567003" cy="326247"/>
            <a:chOff x="1334125" y="1655992"/>
            <a:chExt cx="4567003" cy="32624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69D691-2D17-97F9-D036-C352C9C54AEB}"/>
                </a:ext>
              </a:extLst>
            </p:cNvPr>
            <p:cNvCxnSpPr/>
            <p:nvPr/>
          </p:nvCxnSpPr>
          <p:spPr>
            <a:xfrm flipV="1">
              <a:off x="1338083" y="1659950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6C8C18-91F8-2A78-51E7-8860E7D24E37}"/>
                </a:ext>
              </a:extLst>
            </p:cNvPr>
            <p:cNvCxnSpPr/>
            <p:nvPr/>
          </p:nvCxnSpPr>
          <p:spPr>
            <a:xfrm flipV="1">
              <a:off x="5892304" y="1655992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AA3D34-3B53-D8B8-F261-BF5371252341}"/>
                </a:ext>
              </a:extLst>
            </p:cNvPr>
            <p:cNvCxnSpPr>
              <a:cxnSpLocks/>
            </p:cNvCxnSpPr>
            <p:nvPr/>
          </p:nvCxnSpPr>
          <p:spPr>
            <a:xfrm>
              <a:off x="1334125" y="1663908"/>
              <a:ext cx="456700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D3CCBE2-83E8-D423-7699-79C6BBD5A085}"/>
              </a:ext>
            </a:extLst>
          </p:cNvPr>
          <p:cNvSpPr/>
          <p:nvPr/>
        </p:nvSpPr>
        <p:spPr>
          <a:xfrm>
            <a:off x="6640436" y="2377993"/>
            <a:ext cx="2131486" cy="24405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Pillar II Grant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251A1-887E-23AB-4B4E-FEC7F8D4E8FE}"/>
              </a:ext>
            </a:extLst>
          </p:cNvPr>
          <p:cNvGrpSpPr/>
          <p:nvPr/>
        </p:nvGrpSpPr>
        <p:grpSpPr>
          <a:xfrm>
            <a:off x="6329597" y="1652034"/>
            <a:ext cx="4567003" cy="326247"/>
            <a:chOff x="1334125" y="1655992"/>
            <a:chExt cx="4567003" cy="32624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2C1AFD7-E856-02A0-6F84-50CF51E15C80}"/>
                </a:ext>
              </a:extLst>
            </p:cNvPr>
            <p:cNvCxnSpPr/>
            <p:nvPr/>
          </p:nvCxnSpPr>
          <p:spPr>
            <a:xfrm flipV="1">
              <a:off x="1338083" y="1659950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DA4ABF5-DCA2-5232-6629-6DD91A990539}"/>
                </a:ext>
              </a:extLst>
            </p:cNvPr>
            <p:cNvCxnSpPr/>
            <p:nvPr/>
          </p:nvCxnSpPr>
          <p:spPr>
            <a:xfrm flipV="1">
              <a:off x="5892304" y="1655992"/>
              <a:ext cx="0" cy="3222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7881F7-2E8C-5C60-68F2-52AFCF16CE26}"/>
                </a:ext>
              </a:extLst>
            </p:cNvPr>
            <p:cNvCxnSpPr>
              <a:cxnSpLocks/>
            </p:cNvCxnSpPr>
            <p:nvPr/>
          </p:nvCxnSpPr>
          <p:spPr>
            <a:xfrm>
              <a:off x="1334125" y="1663908"/>
              <a:ext cx="456700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E98B28-C203-D055-B059-10CBB1A6B6B3}"/>
              </a:ext>
            </a:extLst>
          </p:cNvPr>
          <p:cNvGrpSpPr/>
          <p:nvPr/>
        </p:nvGrpSpPr>
        <p:grpSpPr>
          <a:xfrm>
            <a:off x="3682702" y="2871073"/>
            <a:ext cx="2141082" cy="861876"/>
            <a:chOff x="2035534" y="4198289"/>
            <a:chExt cx="1614115" cy="861876"/>
          </a:xfrm>
          <a:solidFill>
            <a:schemeClr val="accent5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0491966-FD56-5FED-59E5-214DE3899D32}"/>
                </a:ext>
              </a:extLst>
            </p:cNvPr>
            <p:cNvSpPr/>
            <p:nvPr/>
          </p:nvSpPr>
          <p:spPr>
            <a:xfrm>
              <a:off x="2035534" y="4198289"/>
              <a:ext cx="1614115" cy="430938"/>
            </a:xfrm>
            <a:prstGeom prst="rect">
              <a:avLst/>
            </a:prstGeom>
            <a:pattFill prst="dkVert">
              <a:fgClr>
                <a:schemeClr val="accent5"/>
              </a:fgClr>
              <a:bgClr>
                <a:schemeClr val="bg1"/>
              </a:bgClr>
            </a:patt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B045959-4BA4-EE60-CF85-885EF5FFBBAF}"/>
                </a:ext>
              </a:extLst>
            </p:cNvPr>
            <p:cNvSpPr/>
            <p:nvPr/>
          </p:nvSpPr>
          <p:spPr>
            <a:xfrm>
              <a:off x="2035534" y="4629227"/>
              <a:ext cx="1614115" cy="430938"/>
            </a:xfrm>
            <a:prstGeom prst="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Accelerate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5F88D46-AD46-5889-E96A-3B1A4E1E48AA}"/>
              </a:ext>
            </a:extLst>
          </p:cNvPr>
          <p:cNvSpPr/>
          <p:nvPr/>
        </p:nvSpPr>
        <p:spPr>
          <a:xfrm>
            <a:off x="6640436" y="4863316"/>
            <a:ext cx="2141082" cy="430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GRA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48785D-EAE3-437F-7285-1974333FB8B7}"/>
              </a:ext>
            </a:extLst>
          </p:cNvPr>
          <p:cNvSpPr txBox="1"/>
          <p:nvPr/>
        </p:nvSpPr>
        <p:spPr>
          <a:xfrm>
            <a:off x="2681144" y="127973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Pre-Award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464326-1B18-71A4-CC77-AAE9BB1DDC45}"/>
              </a:ext>
            </a:extLst>
          </p:cNvPr>
          <p:cNvSpPr txBox="1"/>
          <p:nvPr/>
        </p:nvSpPr>
        <p:spPr>
          <a:xfrm>
            <a:off x="7857522" y="125039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Post-Award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8A6172-B2A8-FBEA-61F5-C1EDFFC52140}"/>
              </a:ext>
            </a:extLst>
          </p:cNvPr>
          <p:cNvSpPr/>
          <p:nvPr/>
        </p:nvSpPr>
        <p:spPr>
          <a:xfrm>
            <a:off x="3682701" y="2377034"/>
            <a:ext cx="2141082" cy="430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GRA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792F61-EBB0-ED81-DA61-A2BD05DDAD6B}"/>
              </a:ext>
            </a:extLst>
          </p:cNvPr>
          <p:cNvGrpSpPr/>
          <p:nvPr/>
        </p:nvGrpSpPr>
        <p:grpSpPr>
          <a:xfrm>
            <a:off x="8887813" y="5339076"/>
            <a:ext cx="2141082" cy="861876"/>
            <a:chOff x="2035534" y="4198289"/>
            <a:chExt cx="1614115" cy="861876"/>
          </a:xfrm>
          <a:solidFill>
            <a:schemeClr val="accent5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A485A43-EA23-8376-9C47-B0DD1F9FE134}"/>
                </a:ext>
              </a:extLst>
            </p:cNvPr>
            <p:cNvSpPr/>
            <p:nvPr/>
          </p:nvSpPr>
          <p:spPr>
            <a:xfrm>
              <a:off x="2035534" y="4198289"/>
              <a:ext cx="1614115" cy="430938"/>
            </a:xfrm>
            <a:prstGeom prst="rect">
              <a:avLst/>
            </a:prstGeom>
            <a:pattFill prst="dkVert">
              <a:fgClr>
                <a:schemeClr val="accent5"/>
              </a:fgClr>
              <a:bgClr>
                <a:schemeClr val="bg1"/>
              </a:bgClr>
            </a:patt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29E770-EFA8-415A-CBC5-C581C37F078D}"/>
                </a:ext>
              </a:extLst>
            </p:cNvPr>
            <p:cNvSpPr/>
            <p:nvPr/>
          </p:nvSpPr>
          <p:spPr>
            <a:xfrm>
              <a:off x="2035534" y="4629227"/>
              <a:ext cx="1614115" cy="430938"/>
            </a:xfrm>
            <a:prstGeom prst="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Accelerate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C8D62A-1B98-C93B-52CB-BCF1703B6EC0}"/>
              </a:ext>
            </a:extLst>
          </p:cNvPr>
          <p:cNvGrpSpPr/>
          <p:nvPr/>
        </p:nvGrpSpPr>
        <p:grpSpPr>
          <a:xfrm>
            <a:off x="6640436" y="5339076"/>
            <a:ext cx="2141082" cy="861876"/>
            <a:chOff x="2035534" y="4198289"/>
            <a:chExt cx="1614115" cy="861876"/>
          </a:xfrm>
          <a:solidFill>
            <a:schemeClr val="accent5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9254480-B35A-0E02-0A74-1F178103D0D2}"/>
                </a:ext>
              </a:extLst>
            </p:cNvPr>
            <p:cNvSpPr/>
            <p:nvPr/>
          </p:nvSpPr>
          <p:spPr>
            <a:xfrm>
              <a:off x="2035534" y="4198289"/>
              <a:ext cx="1614115" cy="430938"/>
            </a:xfrm>
            <a:prstGeom prst="rect">
              <a:avLst/>
            </a:prstGeom>
            <a:pattFill prst="dkVert">
              <a:fgClr>
                <a:schemeClr val="accent5"/>
              </a:fgClr>
              <a:bgClr>
                <a:schemeClr val="accent1"/>
              </a:bgClr>
            </a:patt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997D22A-319D-16D9-0062-8B56359F67A6}"/>
                </a:ext>
              </a:extLst>
            </p:cNvPr>
            <p:cNvSpPr/>
            <p:nvPr/>
          </p:nvSpPr>
          <p:spPr>
            <a:xfrm>
              <a:off x="2035534" y="4629227"/>
              <a:ext cx="1614115" cy="430938"/>
            </a:xfrm>
            <a:prstGeom prst="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Accelerate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328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4367615">
            <a:extLst>
              <a:ext uri="{FF2B5EF4-FFF2-40B4-BE49-F238E27FC236}">
                <a16:creationId xmlns:a16="http://schemas.microsoft.com/office/drawing/2014/main" id="{885A189B-CF9D-4492-BD17-1CA51DBB3C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993" r="24993"/>
          <a:stretch/>
        </p:blipFill>
        <p:spPr>
          <a:prstGeom prst="round2SameRect">
            <a:avLst>
              <a:gd name="adj1" fmla="val 0"/>
              <a:gd name="adj2" fmla="val 6452"/>
            </a:avLst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C7937F-F02D-F632-158E-29B1F30F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Pillar III</a:t>
            </a:r>
          </a:p>
        </p:txBody>
      </p:sp>
    </p:spTree>
    <p:extLst>
      <p:ext uri="{BB962C8B-B14F-4D97-AF65-F5344CB8AC3E}">
        <p14:creationId xmlns:p14="http://schemas.microsoft.com/office/powerpoint/2010/main" val="994192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1EACCE7-BBE9-0267-A50D-0C9B676B7FAE}"/>
              </a:ext>
            </a:extLst>
          </p:cNvPr>
          <p:cNvSpPr txBox="1">
            <a:spLocks/>
          </p:cNvSpPr>
          <p:nvPr/>
        </p:nvSpPr>
        <p:spPr>
          <a:xfrm>
            <a:off x="1808664" y="197890"/>
            <a:ext cx="9138983" cy="529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Questa Slab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Mitacs: Knowledge-led market expansion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C62A42-D2BD-5B71-5F68-FE0AC8112E96}"/>
              </a:ext>
            </a:extLst>
          </p:cNvPr>
          <p:cNvCxnSpPr>
            <a:cxnSpLocks/>
          </p:cNvCxnSpPr>
          <p:nvPr/>
        </p:nvCxnSpPr>
        <p:spPr>
          <a:xfrm>
            <a:off x="2664074" y="3480595"/>
            <a:ext cx="8030094" cy="0"/>
          </a:xfrm>
          <a:prstGeom prst="line">
            <a:avLst/>
          </a:prstGeom>
          <a:ln w="28575">
            <a:solidFill>
              <a:srgbClr val="DEDACE"/>
            </a:solidFill>
            <a:prstDash val="sysDash"/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C3335-AD29-9203-4F91-416988D1DCB4}"/>
              </a:ext>
            </a:extLst>
          </p:cNvPr>
          <p:cNvGrpSpPr/>
          <p:nvPr/>
        </p:nvGrpSpPr>
        <p:grpSpPr>
          <a:xfrm>
            <a:off x="2916951" y="1936752"/>
            <a:ext cx="2371412" cy="1331883"/>
            <a:chOff x="613801" y="407631"/>
            <a:chExt cx="7989424" cy="2388028"/>
          </a:xfr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E0A77A-8E60-AB52-1B59-F73D53311E6F}"/>
                </a:ext>
              </a:extLst>
            </p:cNvPr>
            <p:cNvSpPr/>
            <p:nvPr userDrawn="1"/>
          </p:nvSpPr>
          <p:spPr>
            <a:xfrm>
              <a:off x="613801" y="407631"/>
              <a:ext cx="7989424" cy="20819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Refining your tech </a:t>
              </a:r>
            </a:p>
          </p:txBody>
        </p:sp>
        <p:sp>
          <p:nvSpPr>
            <p:cNvPr id="6" name="Triangle 7">
              <a:extLst>
                <a:ext uri="{FF2B5EF4-FFF2-40B4-BE49-F238E27FC236}">
                  <a16:creationId xmlns:a16="http://schemas.microsoft.com/office/drawing/2014/main" id="{B6382A30-D9A5-0AD3-B0C5-95118D65E750}"/>
                </a:ext>
              </a:extLst>
            </p:cNvPr>
            <p:cNvSpPr/>
            <p:nvPr userDrawn="1"/>
          </p:nvSpPr>
          <p:spPr>
            <a:xfrm rot="10800000">
              <a:off x="4421207" y="2489572"/>
              <a:ext cx="374613" cy="30608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9EDC92-B169-8CA4-7023-1C647FEB7A14}"/>
              </a:ext>
            </a:extLst>
          </p:cNvPr>
          <p:cNvGrpSpPr/>
          <p:nvPr/>
        </p:nvGrpSpPr>
        <p:grpSpPr>
          <a:xfrm rot="10800000">
            <a:off x="3717127" y="3735225"/>
            <a:ext cx="2371412" cy="1344669"/>
            <a:chOff x="613801" y="407631"/>
            <a:chExt cx="7989424" cy="2388028"/>
          </a:xfrm>
          <a:solidFill>
            <a:schemeClr val="accent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6B0EB3-012A-4CF7-C96D-5F096753A9EA}"/>
                </a:ext>
              </a:extLst>
            </p:cNvPr>
            <p:cNvSpPr/>
            <p:nvPr userDrawn="1"/>
          </p:nvSpPr>
          <p:spPr>
            <a:xfrm>
              <a:off x="613801" y="407631"/>
              <a:ext cx="7989424" cy="20819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riangle 10">
              <a:extLst>
                <a:ext uri="{FF2B5EF4-FFF2-40B4-BE49-F238E27FC236}">
                  <a16:creationId xmlns:a16="http://schemas.microsoft.com/office/drawing/2014/main" id="{D8B89D1A-5E47-C0F5-6A05-314BE1F7C143}"/>
                </a:ext>
              </a:extLst>
            </p:cNvPr>
            <p:cNvSpPr/>
            <p:nvPr userDrawn="1"/>
          </p:nvSpPr>
          <p:spPr>
            <a:xfrm rot="10800000">
              <a:off x="4421207" y="2489572"/>
              <a:ext cx="374612" cy="30608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0BCA0E-60F3-F66B-972E-F5D8C1842B4E}"/>
              </a:ext>
            </a:extLst>
          </p:cNvPr>
          <p:cNvGrpSpPr/>
          <p:nvPr/>
        </p:nvGrpSpPr>
        <p:grpSpPr>
          <a:xfrm>
            <a:off x="6948512" y="1935648"/>
            <a:ext cx="2371412" cy="1331883"/>
            <a:chOff x="613801" y="407631"/>
            <a:chExt cx="7989424" cy="2388028"/>
          </a:xfr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1C6B82-8D9B-2E9F-24EE-1265F72EA328}"/>
                </a:ext>
              </a:extLst>
            </p:cNvPr>
            <p:cNvSpPr/>
            <p:nvPr userDrawn="1"/>
          </p:nvSpPr>
          <p:spPr>
            <a:xfrm>
              <a:off x="613801" y="407631"/>
              <a:ext cx="7989424" cy="20819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Triangle 7">
              <a:extLst>
                <a:ext uri="{FF2B5EF4-FFF2-40B4-BE49-F238E27FC236}">
                  <a16:creationId xmlns:a16="http://schemas.microsoft.com/office/drawing/2014/main" id="{64F38A4D-E9A3-4D76-FFF3-46C3EFE9D571}"/>
                </a:ext>
              </a:extLst>
            </p:cNvPr>
            <p:cNvSpPr/>
            <p:nvPr userDrawn="1"/>
          </p:nvSpPr>
          <p:spPr>
            <a:xfrm rot="10800000">
              <a:off x="4421207" y="2489572"/>
              <a:ext cx="374613" cy="30608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F6ECEC-9B09-8B95-38EB-4459C0C2A56C}"/>
              </a:ext>
            </a:extLst>
          </p:cNvPr>
          <p:cNvGrpSpPr/>
          <p:nvPr/>
        </p:nvGrpSpPr>
        <p:grpSpPr>
          <a:xfrm rot="10800000">
            <a:off x="8576235" y="3779837"/>
            <a:ext cx="2371412" cy="1344669"/>
            <a:chOff x="613801" y="407631"/>
            <a:chExt cx="7989424" cy="2388028"/>
          </a:xfr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6A5D73-05D6-8CEC-054E-4915A76B0CE1}"/>
                </a:ext>
              </a:extLst>
            </p:cNvPr>
            <p:cNvSpPr/>
            <p:nvPr userDrawn="1"/>
          </p:nvSpPr>
          <p:spPr>
            <a:xfrm>
              <a:off x="613801" y="407631"/>
              <a:ext cx="7989424" cy="20819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Triangle 10">
              <a:extLst>
                <a:ext uri="{FF2B5EF4-FFF2-40B4-BE49-F238E27FC236}">
                  <a16:creationId xmlns:a16="http://schemas.microsoft.com/office/drawing/2014/main" id="{F860B0B5-90D4-1495-107E-005C53D8CB85}"/>
                </a:ext>
              </a:extLst>
            </p:cNvPr>
            <p:cNvSpPr/>
            <p:nvPr userDrawn="1"/>
          </p:nvSpPr>
          <p:spPr>
            <a:xfrm rot="10800000">
              <a:off x="4421207" y="2489572"/>
              <a:ext cx="374613" cy="30608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A83CD254-B7DB-DEB9-23F9-F88C9CB24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4251" y="3568390"/>
            <a:ext cx="792000" cy="7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A2E2099-49F3-6CDA-F5D9-229D820F6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0795" y="1590593"/>
            <a:ext cx="792000" cy="79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E12C234-3982-D5FA-77FE-3B659DCAE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51647" y="3568390"/>
            <a:ext cx="792000" cy="7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5B7EF6-795F-88A1-A4F9-600B6F46679A}"/>
              </a:ext>
            </a:extLst>
          </p:cNvPr>
          <p:cNvSpPr txBox="1"/>
          <p:nvPr/>
        </p:nvSpPr>
        <p:spPr>
          <a:xfrm>
            <a:off x="3726341" y="4320240"/>
            <a:ext cx="237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Getting Global Ready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8E43F5-1213-7033-17B4-E377CEEF43A2}"/>
              </a:ext>
            </a:extLst>
          </p:cNvPr>
          <p:cNvSpPr txBox="1"/>
          <p:nvPr/>
        </p:nvSpPr>
        <p:spPr>
          <a:xfrm>
            <a:off x="7004108" y="2218539"/>
            <a:ext cx="237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Encounter your market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B3E1F6-404D-079C-E41C-F305BE72AF33}"/>
              </a:ext>
            </a:extLst>
          </p:cNvPr>
          <p:cNvSpPr txBox="1"/>
          <p:nvPr/>
        </p:nvSpPr>
        <p:spPr>
          <a:xfrm>
            <a:off x="8576235" y="4271989"/>
            <a:ext cx="237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Maintaining Global Vitality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CAF15D4-D155-940C-071D-DEC327B8FF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31406" y="1581022"/>
            <a:ext cx="792803" cy="792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7DCFAB-E193-D199-102B-6F4DBFD66CF0}"/>
              </a:ext>
            </a:extLst>
          </p:cNvPr>
          <p:cNvCxnSpPr/>
          <p:nvPr/>
        </p:nvCxnSpPr>
        <p:spPr>
          <a:xfrm>
            <a:off x="2213811" y="854242"/>
            <a:ext cx="0" cy="525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F1A2D49-ADBB-8599-91C6-3D3560210DC0}"/>
              </a:ext>
            </a:extLst>
          </p:cNvPr>
          <p:cNvSpPr/>
          <p:nvPr/>
        </p:nvSpPr>
        <p:spPr>
          <a:xfrm>
            <a:off x="276288" y="854242"/>
            <a:ext cx="1705587" cy="5257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+mj-lt"/>
              </a:rPr>
              <a:t>Main Uses: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j-lt"/>
              </a:rPr>
              <a:t>Accelerate &amp; BSI to help Canadian start-ups expand to Europe</a:t>
            </a:r>
          </a:p>
          <a:p>
            <a:pPr algn="ctr"/>
            <a:r>
              <a:rPr lang="en-US" sz="1400" b="1">
                <a:solidFill>
                  <a:schemeClr val="tx1"/>
                </a:solidFill>
                <a:latin typeface="+mj-lt"/>
              </a:rPr>
              <a:t> </a:t>
            </a:r>
          </a:p>
          <a:p>
            <a:pPr algn="ctr"/>
            <a:endParaRPr lang="en-US" sz="14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4763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76FD535-075C-324D-90A2-161FD2FF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7C0C92E-0954-3FE1-FF8B-AFF0C0871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/>
              <a:t>Horizon Europe:</a:t>
            </a:r>
            <a:r>
              <a:rPr lang="en-US"/>
              <a:t> Identify the most relevant Pillar opportunities, upcoming call timelines, and thematic alignment to position strong participation in collaborative research and innovation projects.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European Partners:</a:t>
            </a:r>
            <a:r>
              <a:rPr lang="en-US"/>
              <a:t> Confirm consortium composition, institutional roles, eligibility, and project scope to ensure strategic fit and readiness for proposal development.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/>
              <a:t>Mitacs:</a:t>
            </a:r>
            <a:r>
              <a:rPr lang="en-US"/>
              <a:t> Engage early to structure the appropriate funding pathway (GRA or Accelerate), mobility approach, and application planning to support successful collaboration and project launch.</a:t>
            </a:r>
          </a:p>
          <a:p>
            <a:endParaRPr lang="en-US"/>
          </a:p>
        </p:txBody>
      </p:sp>
      <p:pic>
        <p:nvPicPr>
          <p:cNvPr id="2" name="Picture Placeholder 1" descr="1990-57116">
            <a:extLst>
              <a:ext uri="{FF2B5EF4-FFF2-40B4-BE49-F238E27FC236}">
                <a16:creationId xmlns:a16="http://schemas.microsoft.com/office/drawing/2014/main" id="{00E120D2-2580-4127-A6D4-C99B42E283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60" r="54374"/>
          <a:stretch>
            <a:fillRect/>
          </a:stretch>
        </p:blipFill>
        <p:spPr>
          <a:xfrm>
            <a:off x="10048908" y="360000"/>
            <a:ext cx="2143092" cy="5816963"/>
          </a:xfrm>
          <a:custGeom>
            <a:avLst/>
            <a:gdLst>
              <a:gd name="csX0" fmla="*/ 0 w 2143092"/>
              <a:gd name="csY0" fmla="*/ 0 h 5816963"/>
              <a:gd name="csX1" fmla="*/ 2143092 w 2143092"/>
              <a:gd name="csY1" fmla="*/ 0 h 5816963"/>
              <a:gd name="csX2" fmla="*/ 2143092 w 2143092"/>
              <a:gd name="csY2" fmla="*/ 5816963 h 5816963"/>
              <a:gd name="csX3" fmla="*/ 254373 w 2143092"/>
              <a:gd name="csY3" fmla="*/ 5816963 h 5816963"/>
              <a:gd name="csX4" fmla="*/ 0 w 2143092"/>
              <a:gd name="csY4" fmla="*/ 5561833 h 58169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43092" h="5816963">
                <a:moveTo>
                  <a:pt x="0" y="0"/>
                </a:moveTo>
                <a:lnTo>
                  <a:pt x="2143092" y="0"/>
                </a:lnTo>
                <a:lnTo>
                  <a:pt x="2143092" y="5816963"/>
                </a:lnTo>
                <a:lnTo>
                  <a:pt x="254373" y="5816963"/>
                </a:lnTo>
                <a:cubicBezTo>
                  <a:pt x="113887" y="5816963"/>
                  <a:pt x="0" y="5702735"/>
                  <a:pt x="0" y="55618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1049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65F05-D7EE-07D3-77D6-A3D79FEC3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BF9053-461E-67AF-A685-4ABF962AA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269" y="894838"/>
            <a:ext cx="7500480" cy="756000"/>
          </a:xfrm>
        </p:spPr>
        <p:txBody>
          <a:bodyPr/>
          <a:lstStyle/>
          <a:p>
            <a:r>
              <a:rPr lang="en-US"/>
              <a:t>Thanks to our funding partners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E66537B-6118-202B-294D-43F24DB448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05" t="-4915" r="-1405" b="-32841"/>
          <a:stretch>
            <a:fillRect/>
          </a:stretch>
        </p:blipFill>
        <p:spPr>
          <a:xfrm>
            <a:off x="376926" y="2321225"/>
            <a:ext cx="11150600" cy="3378896"/>
          </a:xfrm>
        </p:spPr>
      </p:pic>
    </p:spTree>
    <p:extLst>
      <p:ext uri="{BB962C8B-B14F-4D97-AF65-F5344CB8AC3E}">
        <p14:creationId xmlns:p14="http://schemas.microsoft.com/office/powerpoint/2010/main" val="671398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4BBCF-0098-461B-2E5F-8B7BD6C97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CF3AE9-F7F9-35EA-7931-C720E856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8" y="567559"/>
            <a:ext cx="2989736" cy="756000"/>
          </a:xfrm>
        </p:spPr>
        <p:txBody>
          <a:bodyPr anchor="t"/>
          <a:lstStyle/>
          <a:p>
            <a:r>
              <a:rPr lang="en-CA"/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A27B14-F4FA-9907-94C9-F5D8D1F4A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>
                <a:latin typeface="+mj-lt"/>
              </a:rPr>
              <a:t>Mitacs Program Overview 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>
                <a:latin typeface="+mj-lt"/>
              </a:rPr>
              <a:t>Globalink Research Award (GRA) 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>
                <a:latin typeface="+mj-lt"/>
              </a:rPr>
              <a:t>Accelerate </a:t>
            </a:r>
          </a:p>
          <a:p>
            <a:pPr marL="971550" lvl="1" indent="-514350">
              <a:buFont typeface="+mj-lt"/>
              <a:buAutoNum type="romanLcPeriod"/>
            </a:pPr>
            <a:endParaRPr lang="en-US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>
                <a:latin typeface="+mj-lt"/>
              </a:rPr>
              <a:t>Pillar I &amp; II 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>
                <a:latin typeface="+mj-lt"/>
              </a:rPr>
              <a:t>GRA 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>
                <a:latin typeface="+mj-lt"/>
              </a:rPr>
              <a:t>Accelerate </a:t>
            </a:r>
          </a:p>
          <a:p>
            <a:pPr marL="457200" lvl="1" indent="0">
              <a:buNone/>
            </a:pPr>
            <a:endParaRPr lang="en-US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>
                <a:latin typeface="+mj-lt"/>
              </a:rPr>
              <a:t>Pillar III 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>
                <a:latin typeface="+mj-lt"/>
              </a:rPr>
              <a:t>Accelerate </a:t>
            </a:r>
          </a:p>
          <a:p>
            <a:pPr marL="971550" lvl="1" indent="-514350">
              <a:buFont typeface="+mj-lt"/>
              <a:buAutoNum type="romanLcPeriod"/>
            </a:pPr>
            <a:endParaRPr lang="en-US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>
                <a:latin typeface="+mj-lt"/>
              </a:rPr>
              <a:t>Next Steps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E29C2-D20E-C9A0-6270-9DC26D96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499" y="6411582"/>
            <a:ext cx="2743200" cy="365125"/>
          </a:xfrm>
        </p:spPr>
        <p:txBody>
          <a:bodyPr/>
          <a:lstStyle/>
          <a:p>
            <a:fld id="{68B7AFCD-E079-694A-8F71-B33DAEB3013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0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A89C5BF-D907-7A82-A551-E026783203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611" y="0"/>
            <a:ext cx="4076700" cy="54356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080E8E2-2428-8240-5F7C-BAAC911C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Mitacs Programs</a:t>
            </a:r>
          </a:p>
        </p:txBody>
      </p:sp>
    </p:spTree>
    <p:extLst>
      <p:ext uri="{BB962C8B-B14F-4D97-AF65-F5344CB8AC3E}">
        <p14:creationId xmlns:p14="http://schemas.microsoft.com/office/powerpoint/2010/main" val="1120967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A829E-53A6-B38C-E343-4F37BD32A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A5718BE-4C8B-7771-F962-83C4DADEF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GRA – The basics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7BF0A-720B-6D9F-8C33-E4588E963F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B7AFCD-E079-694A-8F71-B33DAEB3013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2BBFCE-3CD8-4AFA-227E-CCE50F3229E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>
                <a:latin typeface="Questa Sans" panose="02000000000000000000" pitchFamily="50" charset="0"/>
              </a:rPr>
              <a:t>Intern mobility program to support international academic research collaborations</a:t>
            </a:r>
          </a:p>
          <a:p>
            <a:endParaRPr lang="en-CA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BD2BABD9-12C0-0DB0-9D35-164DFCCAA819}"/>
              </a:ext>
            </a:extLst>
          </p:cNvPr>
          <p:cNvGraphicFramePr>
            <a:graphicFrameLocks/>
          </p:cNvGraphicFramePr>
          <p:nvPr/>
        </p:nvGraphicFramePr>
        <p:xfrm>
          <a:off x="1577322" y="2025836"/>
          <a:ext cx="11711354" cy="4568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9384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AEDC-DA9C-A588-F29C-C04C02111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408126"/>
            <a:ext cx="10515600" cy="756000"/>
          </a:xfrm>
        </p:spPr>
        <p:txBody>
          <a:bodyPr/>
          <a:lstStyle/>
          <a:p>
            <a:r>
              <a:rPr lang="en-US"/>
              <a:t>GRA Pathways (allocation &amp; quantum)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56900F-7D93-9E32-6350-240DE1546239}"/>
              </a:ext>
            </a:extLst>
          </p:cNvPr>
          <p:cNvSpPr/>
          <p:nvPr/>
        </p:nvSpPr>
        <p:spPr>
          <a:xfrm>
            <a:off x="828000" y="1490667"/>
            <a:ext cx="2729016" cy="16365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University Allocation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A2B59F-C250-99D2-8699-4A3480F166FE}"/>
              </a:ext>
            </a:extLst>
          </p:cNvPr>
          <p:cNvSpPr/>
          <p:nvPr/>
        </p:nvSpPr>
        <p:spPr>
          <a:xfrm>
            <a:off x="828000" y="3842548"/>
            <a:ext cx="2729016" cy="16365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Quantum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C7E89-125A-464C-597A-B2E2379C2748}"/>
              </a:ext>
            </a:extLst>
          </p:cNvPr>
          <p:cNvSpPr txBox="1"/>
          <p:nvPr/>
        </p:nvSpPr>
        <p:spPr>
          <a:xfrm>
            <a:off x="3922776" y="1670246"/>
            <a:ext cx="6281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/>
              <a:t>Canadian University Allocation System (standard pathway): </a:t>
            </a:r>
            <a:r>
              <a:rPr lang="en-US"/>
              <a:t>Canadian universities receive GRA allocations each fiscal year and have full discretion to deploy them in support of institutional or strategic research initiatives.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8EB08-525E-9021-C92D-E41C2C7B0856}"/>
              </a:ext>
            </a:extLst>
          </p:cNvPr>
          <p:cNvSpPr txBox="1"/>
          <p:nvPr/>
        </p:nvSpPr>
        <p:spPr>
          <a:xfrm>
            <a:off x="3922776" y="4053782"/>
            <a:ext cx="6281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/>
              <a:t>Quantum (special pathway):</a:t>
            </a:r>
            <a:r>
              <a:rPr lang="en-US"/>
              <a:t> Projects involving Canadian institutions that focus on quantum technologies are not required to use the university allocation system.</a:t>
            </a:r>
          </a:p>
        </p:txBody>
      </p:sp>
    </p:spTree>
    <p:extLst>
      <p:ext uri="{BB962C8B-B14F-4D97-AF65-F5344CB8AC3E}">
        <p14:creationId xmlns:p14="http://schemas.microsoft.com/office/powerpoint/2010/main" val="474651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15F95-26B0-9AC7-5B1A-DB4A145E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1BE0D9B-E602-9091-10EC-41C6507D167B}"/>
              </a:ext>
            </a:extLst>
          </p:cNvPr>
          <p:cNvGrpSpPr/>
          <p:nvPr/>
        </p:nvGrpSpPr>
        <p:grpSpPr>
          <a:xfrm>
            <a:off x="6911117" y="3601967"/>
            <a:ext cx="3376328" cy="1154740"/>
            <a:chOff x="0" y="0"/>
            <a:chExt cx="6752656" cy="230948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43933379-2E69-ECE9-BE38-08462901A105}"/>
                </a:ext>
              </a:extLst>
            </p:cNvPr>
            <p:cNvGrpSpPr/>
            <p:nvPr/>
          </p:nvGrpSpPr>
          <p:grpSpPr>
            <a:xfrm>
              <a:off x="0" y="0"/>
              <a:ext cx="907187" cy="491304"/>
              <a:chOff x="0" y="0"/>
              <a:chExt cx="812800" cy="44018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3CB09D8D-28F2-0D97-42B1-CE5C048EC06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440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40187">
                    <a:moveTo>
                      <a:pt x="609600" y="0"/>
                    </a:moveTo>
                    <a:cubicBezTo>
                      <a:pt x="721824" y="0"/>
                      <a:pt x="812800" y="98539"/>
                      <a:pt x="812800" y="220093"/>
                    </a:cubicBezTo>
                    <a:cubicBezTo>
                      <a:pt x="812800" y="341648"/>
                      <a:pt x="721824" y="440187"/>
                      <a:pt x="609600" y="440187"/>
                    </a:cubicBezTo>
                    <a:lnTo>
                      <a:pt x="203200" y="440187"/>
                    </a:lnTo>
                    <a:cubicBezTo>
                      <a:pt x="90976" y="440187"/>
                      <a:pt x="0" y="341648"/>
                      <a:pt x="0" y="220093"/>
                    </a:cubicBezTo>
                    <a:cubicBezTo>
                      <a:pt x="0" y="9853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B55505B9-4A4F-F956-662D-88E0254AC55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46876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49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6" b="1" i="0" u="none" strike="noStrike" kern="1200" cap="none" spc="0" normalizeH="0" baseline="0" noProof="0">
                    <a:ln>
                      <a:noFill/>
                    </a:ln>
                    <a:solidFill>
                      <a:srgbClr val="F8F8FA"/>
                    </a:solidFill>
                    <a:effectLst/>
                    <a:uLnTx/>
                    <a:uFillTx/>
                    <a:latin typeface="TT Hoves Bold"/>
                    <a:ea typeface="TT Hoves Bold"/>
                    <a:cs typeface="TT Hoves Bold"/>
                    <a:sym typeface="TT Hoves Bold"/>
                  </a:rPr>
                  <a:t>02</a:t>
                </a:r>
              </a:p>
            </p:txBody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D2DD558-2972-931F-7C38-8A3FA6C1991A}"/>
                </a:ext>
              </a:extLst>
            </p:cNvPr>
            <p:cNvSpPr txBox="1"/>
            <p:nvPr/>
          </p:nvSpPr>
          <p:spPr>
            <a:xfrm>
              <a:off x="1226266" y="74888"/>
              <a:ext cx="5526388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9" b="1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 Bold"/>
                  <a:cs typeface="TT Hoves Bold"/>
                  <a:sym typeface="TT Hoves Bold"/>
                </a:rPr>
                <a:t>International Post-Secondary Institution &amp; Faculty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140893E-3FFF-156C-894D-3650BB55F9FC}"/>
                </a:ext>
              </a:extLst>
            </p:cNvPr>
            <p:cNvSpPr txBox="1"/>
            <p:nvPr/>
          </p:nvSpPr>
          <p:spPr>
            <a:xfrm>
              <a:off x="1226266" y="794706"/>
              <a:ext cx="5526390" cy="1514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+mn-ea"/>
                  <a:cs typeface="+mn-cs"/>
                  <a:sym typeface="TT Hoves"/>
                </a:rPr>
                <a:t>Provides student status</a:t>
              </a:r>
            </a:p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+mn-ea"/>
                  <a:cs typeface="+mn-cs"/>
                  <a:sym typeface="TT Hoves"/>
                </a:rPr>
                <a:t>Professor or faculty member supervision</a:t>
              </a:r>
            </a:p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+mn-ea"/>
                  <a:cs typeface="+mn-cs"/>
                  <a:sym typeface="TT Hoves"/>
                </a:rPr>
                <a:t>Meaningful interaction and provides infrastructure access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4971409-3D2B-661B-B537-7D797AF75874}"/>
              </a:ext>
            </a:extLst>
          </p:cNvPr>
          <p:cNvGrpSpPr/>
          <p:nvPr/>
        </p:nvGrpSpPr>
        <p:grpSpPr>
          <a:xfrm>
            <a:off x="6911117" y="2003561"/>
            <a:ext cx="453593" cy="245652"/>
            <a:chOff x="0" y="0"/>
            <a:chExt cx="812800" cy="44018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D2D020F-5AC4-C0D7-933A-C9DA4BCF3370}"/>
                </a:ext>
              </a:extLst>
            </p:cNvPr>
            <p:cNvSpPr/>
            <p:nvPr/>
          </p:nvSpPr>
          <p:spPr>
            <a:xfrm>
              <a:off x="0" y="0"/>
              <a:ext cx="812800" cy="440187"/>
            </a:xfrm>
            <a:custGeom>
              <a:avLst/>
              <a:gdLst/>
              <a:ahLst/>
              <a:cxnLst/>
              <a:rect l="l" t="t" r="r" b="b"/>
              <a:pathLst>
                <a:path w="812800" h="440187">
                  <a:moveTo>
                    <a:pt x="609600" y="0"/>
                  </a:moveTo>
                  <a:cubicBezTo>
                    <a:pt x="721824" y="0"/>
                    <a:pt x="812800" y="98539"/>
                    <a:pt x="812800" y="220093"/>
                  </a:cubicBezTo>
                  <a:cubicBezTo>
                    <a:pt x="812800" y="341648"/>
                    <a:pt x="721824" y="440187"/>
                    <a:pt x="609600" y="440187"/>
                  </a:cubicBezTo>
                  <a:lnTo>
                    <a:pt x="203200" y="440187"/>
                  </a:lnTo>
                  <a:cubicBezTo>
                    <a:pt x="90976" y="440187"/>
                    <a:pt x="0" y="341648"/>
                    <a:pt x="0" y="220093"/>
                  </a:cubicBezTo>
                  <a:cubicBezTo>
                    <a:pt x="0" y="9853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186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42948CB-83B6-7E07-59E0-676684AEDDAA}"/>
                </a:ext>
              </a:extLst>
            </p:cNvPr>
            <p:cNvSpPr txBox="1"/>
            <p:nvPr/>
          </p:nvSpPr>
          <p:spPr>
            <a:xfrm>
              <a:off x="0" y="-28575"/>
              <a:ext cx="812800" cy="4687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" b="1" i="0" u="none" strike="noStrike" kern="1200" cap="none" spc="0" normalizeH="0" baseline="0" noProof="0">
                  <a:ln>
                    <a:noFill/>
                  </a:ln>
                  <a:solidFill>
                    <a:srgbClr val="F8F8FA"/>
                  </a:solidFill>
                  <a:effectLst/>
                  <a:uLnTx/>
                  <a:uFillTx/>
                  <a:latin typeface="TT Hoves Bold"/>
                  <a:ea typeface="TT Hoves Bold"/>
                  <a:cs typeface="TT Hoves Bold"/>
                  <a:sym typeface="TT Hoves Bold"/>
                </a:rPr>
                <a:t>01</a:t>
              </a: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AAA720F-0AE1-294A-149D-34BDDC11B414}"/>
              </a:ext>
            </a:extLst>
          </p:cNvPr>
          <p:cNvGrpSpPr/>
          <p:nvPr/>
        </p:nvGrpSpPr>
        <p:grpSpPr>
          <a:xfrm>
            <a:off x="6911117" y="4984892"/>
            <a:ext cx="3825367" cy="953223"/>
            <a:chOff x="0" y="0"/>
            <a:chExt cx="7650734" cy="1906446"/>
          </a:xfrm>
        </p:grpSpPr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1DF9635-8D75-545F-4888-5E2755862725}"/>
                </a:ext>
              </a:extLst>
            </p:cNvPr>
            <p:cNvSpPr txBox="1"/>
            <p:nvPr/>
          </p:nvSpPr>
          <p:spPr>
            <a:xfrm>
              <a:off x="1389356" y="74864"/>
              <a:ext cx="6261378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9" b="1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 Bold"/>
                  <a:cs typeface="TT Hoves Bold"/>
                  <a:sym typeface="TT Hoves Bold"/>
                </a:rPr>
                <a:t>Canadian-Registered or International Student or Post-Doc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B2B82D0-6862-88E0-BAD2-B7748DBDC765}"/>
                </a:ext>
              </a:extLst>
            </p:cNvPr>
            <p:cNvSpPr txBox="1"/>
            <p:nvPr/>
          </p:nvSpPr>
          <p:spPr>
            <a:xfrm>
              <a:off x="1389356" y="776394"/>
              <a:ext cx="6261378" cy="1130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"/>
                  <a:cs typeface="TT Hoves"/>
                  <a:sym typeface="TT Hoves"/>
                </a:rPr>
                <a:t>Any discipline</a:t>
              </a:r>
            </a:p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"/>
                  <a:cs typeface="TT Hoves"/>
                  <a:sym typeface="TT Hoves"/>
                </a:rPr>
                <a:t>Undergraduate to Post-Doc</a:t>
              </a:r>
            </a:p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"/>
                  <a:cs typeface="TT Hoves"/>
                  <a:sym typeface="TT Hoves"/>
                </a:rPr>
                <a:t>Full-time</a:t>
              </a:r>
            </a:p>
          </p:txBody>
        </p: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D0DCC6FF-A004-D481-A806-14494C4519DE}"/>
                </a:ext>
              </a:extLst>
            </p:cNvPr>
            <p:cNvGrpSpPr/>
            <p:nvPr/>
          </p:nvGrpSpPr>
          <p:grpSpPr>
            <a:xfrm>
              <a:off x="0" y="0"/>
              <a:ext cx="1027839" cy="491304"/>
              <a:chOff x="0" y="0"/>
              <a:chExt cx="920900" cy="440187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DEAE039F-E2C2-6546-133B-A254F012FBAF}"/>
                  </a:ext>
                </a:extLst>
              </p:cNvPr>
              <p:cNvSpPr/>
              <p:nvPr/>
            </p:nvSpPr>
            <p:spPr>
              <a:xfrm>
                <a:off x="0" y="0"/>
                <a:ext cx="920900" cy="440187"/>
              </a:xfrm>
              <a:custGeom>
                <a:avLst/>
                <a:gdLst/>
                <a:ahLst/>
                <a:cxnLst/>
                <a:rect l="l" t="t" r="r" b="b"/>
                <a:pathLst>
                  <a:path w="920900" h="440187">
                    <a:moveTo>
                      <a:pt x="717700" y="0"/>
                    </a:moveTo>
                    <a:cubicBezTo>
                      <a:pt x="829924" y="0"/>
                      <a:pt x="920900" y="98539"/>
                      <a:pt x="920900" y="220093"/>
                    </a:cubicBezTo>
                    <a:cubicBezTo>
                      <a:pt x="920900" y="341648"/>
                      <a:pt x="829924" y="440187"/>
                      <a:pt x="717700" y="440187"/>
                    </a:cubicBezTo>
                    <a:lnTo>
                      <a:pt x="203200" y="440187"/>
                    </a:lnTo>
                    <a:cubicBezTo>
                      <a:pt x="90976" y="440187"/>
                      <a:pt x="0" y="341648"/>
                      <a:pt x="0" y="220093"/>
                    </a:cubicBezTo>
                    <a:cubicBezTo>
                      <a:pt x="0" y="9853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A1D9B186-0E09-62EE-AFB1-4DADE756B99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20900" cy="46876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49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6" b="1" i="0" u="none" strike="noStrike" kern="1200" cap="none" spc="0" normalizeH="0" baseline="0" noProof="0">
                    <a:ln>
                      <a:noFill/>
                    </a:ln>
                    <a:solidFill>
                      <a:srgbClr val="F8F8FA"/>
                    </a:solidFill>
                    <a:effectLst/>
                    <a:uLnTx/>
                    <a:uFillTx/>
                    <a:latin typeface="TT Hoves Bold"/>
                    <a:ea typeface="TT Hoves Bold"/>
                    <a:cs typeface="TT Hoves Bold"/>
                    <a:sym typeface="TT Hoves Bold"/>
                  </a:rPr>
                  <a:t>03</a:t>
                </a:r>
              </a:p>
            </p:txBody>
          </p:sp>
        </p:grpSp>
      </p:grpSp>
      <p:sp>
        <p:nvSpPr>
          <p:cNvPr id="51" name="TextBox 51">
            <a:extLst>
              <a:ext uri="{FF2B5EF4-FFF2-40B4-BE49-F238E27FC236}">
                <a16:creationId xmlns:a16="http://schemas.microsoft.com/office/drawing/2014/main" id="{1D5638D0-8C02-606C-1391-FAB212B7E55C}"/>
              </a:ext>
            </a:extLst>
          </p:cNvPr>
          <p:cNvSpPr txBox="1"/>
          <p:nvPr/>
        </p:nvSpPr>
        <p:spPr>
          <a:xfrm>
            <a:off x="7524250" y="2042592"/>
            <a:ext cx="2763194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3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1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latin typeface="Questa Slab"/>
                <a:ea typeface="TT Hoves Bold"/>
                <a:cs typeface="TT Hoves Bold"/>
                <a:sym typeface="TT Hoves Bold"/>
              </a:rPr>
              <a:t>Canadian Post-Secondary Institution &amp; Faculty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22A14BBF-3592-B98D-F378-1689B7CD3225}"/>
              </a:ext>
            </a:extLst>
          </p:cNvPr>
          <p:cNvSpPr txBox="1"/>
          <p:nvPr/>
        </p:nvSpPr>
        <p:spPr>
          <a:xfrm>
            <a:off x="7524250" y="2476932"/>
            <a:ext cx="2763194" cy="94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0304" marR="0" lvl="1" indent="-115152" algn="l" defTabSz="4572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66" b="0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latin typeface="Questa Slab"/>
                <a:ea typeface="+mn-ea"/>
                <a:cs typeface="+mn-cs"/>
                <a:sym typeface="TT Hoves"/>
              </a:rPr>
              <a:t>Provides student status</a:t>
            </a:r>
          </a:p>
          <a:p>
            <a:pPr marL="230304" marR="0" lvl="1" indent="-115152" algn="l" defTabSz="4572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66" b="0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latin typeface="Questa Slab"/>
                <a:ea typeface="+mn-ea"/>
                <a:cs typeface="+mn-cs"/>
                <a:sym typeface="TT Hoves"/>
              </a:rPr>
              <a:t>Disburses financial award</a:t>
            </a:r>
          </a:p>
          <a:p>
            <a:pPr marL="230304" marR="0" lvl="1" indent="-115152" algn="l" defTabSz="4572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66" b="0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latin typeface="Questa Slab"/>
                <a:ea typeface="+mn-ea"/>
                <a:cs typeface="+mn-cs"/>
                <a:sym typeface="TT Hoves"/>
              </a:rPr>
              <a:t>Professor or faculty member supervision</a:t>
            </a:r>
          </a:p>
          <a:p>
            <a:pPr marL="230304" marR="0" lvl="1" indent="-115152" algn="l" defTabSz="4572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66" b="0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latin typeface="Questa Slab"/>
                <a:ea typeface="+mn-ea"/>
                <a:cs typeface="+mn-cs"/>
                <a:sym typeface="TT Hoves"/>
              </a:rPr>
              <a:t>Meaningful interaction and provides infrastructure access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BF12E9F4-09E8-B5CA-41E6-4F98505629AA}"/>
              </a:ext>
            </a:extLst>
          </p:cNvPr>
          <p:cNvSpPr txBox="1"/>
          <p:nvPr/>
        </p:nvSpPr>
        <p:spPr>
          <a:xfrm>
            <a:off x="3782791" y="590550"/>
            <a:ext cx="4626419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latin typeface="Questa Slab"/>
                <a:ea typeface="TT Hoves Bold"/>
                <a:cs typeface="TT Hoves Bold"/>
                <a:sym typeface="TT Hoves Bold"/>
              </a:rPr>
              <a:t>Globalink Research Award (GRA)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BCEF1EC5-501D-47B3-C9A9-056CAFCD094F}"/>
              </a:ext>
            </a:extLst>
          </p:cNvPr>
          <p:cNvSpPr txBox="1"/>
          <p:nvPr/>
        </p:nvSpPr>
        <p:spPr>
          <a:xfrm>
            <a:off x="3782791" y="1081370"/>
            <a:ext cx="4626419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latin typeface="Questa Slab"/>
                <a:ea typeface="TT Hoves"/>
                <a:cs typeface="TT Hoves"/>
                <a:sym typeface="TT Hoves"/>
              </a:rPr>
              <a:t>Research &amp; Innovation Projects between Academia and Academia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DFD5AC7-6EB4-1D2A-0476-D3D810F5475B}"/>
              </a:ext>
            </a:extLst>
          </p:cNvPr>
          <p:cNvGrpSpPr/>
          <p:nvPr/>
        </p:nvGrpSpPr>
        <p:grpSpPr>
          <a:xfrm>
            <a:off x="855487" y="1570720"/>
            <a:ext cx="4425397" cy="4030599"/>
            <a:chOff x="855487" y="1570720"/>
            <a:chExt cx="4425397" cy="4030599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1CA0C01E-607A-10A2-788E-316EC585BD42}"/>
                </a:ext>
              </a:extLst>
            </p:cNvPr>
            <p:cNvGrpSpPr/>
            <p:nvPr/>
          </p:nvGrpSpPr>
          <p:grpSpPr>
            <a:xfrm rot="10800000">
              <a:off x="1946354" y="1570720"/>
              <a:ext cx="2246263" cy="2075007"/>
              <a:chOff x="0" y="0"/>
              <a:chExt cx="750472" cy="688168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C2328B3A-1A3D-3CDD-EAC0-C6DA01D2FB0A}"/>
                  </a:ext>
                </a:extLst>
              </p:cNvPr>
              <p:cNvSpPr/>
              <p:nvPr/>
            </p:nvSpPr>
            <p:spPr>
              <a:xfrm>
                <a:off x="20380" y="0"/>
                <a:ext cx="709711" cy="658384"/>
              </a:xfrm>
              <a:custGeom>
                <a:avLst/>
                <a:gdLst/>
                <a:ahLst/>
                <a:cxnLst/>
                <a:rect l="l" t="t" r="r" b="b"/>
                <a:pathLst>
                  <a:path w="709711" h="658384">
                    <a:moveTo>
                      <a:pt x="330841" y="644126"/>
                    </a:moveTo>
                    <a:lnTo>
                      <a:pt x="3635" y="44042"/>
                    </a:lnTo>
                    <a:cubicBezTo>
                      <a:pt x="-1397" y="34814"/>
                      <a:pt x="-1192" y="23617"/>
                      <a:pt x="4174" y="14578"/>
                    </a:cubicBezTo>
                    <a:cubicBezTo>
                      <a:pt x="9540" y="5540"/>
                      <a:pt x="19273" y="0"/>
                      <a:pt x="29784" y="0"/>
                    </a:cubicBezTo>
                    <a:lnTo>
                      <a:pt x="679928" y="0"/>
                    </a:lnTo>
                    <a:cubicBezTo>
                      <a:pt x="690439" y="0"/>
                      <a:pt x="700172" y="5540"/>
                      <a:pt x="705538" y="14579"/>
                    </a:cubicBezTo>
                    <a:cubicBezTo>
                      <a:pt x="710904" y="23617"/>
                      <a:pt x="711109" y="34814"/>
                      <a:pt x="706077" y="44042"/>
                    </a:cubicBezTo>
                    <a:lnTo>
                      <a:pt x="378871" y="644126"/>
                    </a:lnTo>
                    <a:cubicBezTo>
                      <a:pt x="374078" y="652915"/>
                      <a:pt x="364867" y="658384"/>
                      <a:pt x="354856" y="658384"/>
                    </a:cubicBezTo>
                    <a:cubicBezTo>
                      <a:pt x="344845" y="658384"/>
                      <a:pt x="335634" y="652915"/>
                      <a:pt x="330841" y="644126"/>
                    </a:cubicBezTo>
                    <a:close/>
                  </a:path>
                </a:pathLst>
              </a:custGeom>
              <a:solidFill>
                <a:srgbClr val="293186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2F736DFF-C7BC-AD48-DB9D-6CBBC2223FF3}"/>
                  </a:ext>
                </a:extLst>
              </p:cNvPr>
              <p:cNvSpPr txBox="1"/>
              <p:nvPr/>
            </p:nvSpPr>
            <p:spPr>
              <a:xfrm>
                <a:off x="231964" y="9525"/>
                <a:ext cx="286544" cy="42058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1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A6983CF2-0084-639A-57BA-FEBE05F20034}"/>
                </a:ext>
              </a:extLst>
            </p:cNvPr>
            <p:cNvGrpSpPr/>
            <p:nvPr/>
          </p:nvGrpSpPr>
          <p:grpSpPr>
            <a:xfrm rot="10800000">
              <a:off x="3034621" y="3526312"/>
              <a:ext cx="2246263" cy="2075007"/>
              <a:chOff x="0" y="0"/>
              <a:chExt cx="750472" cy="688168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9DBBB112-1CB9-A83A-EE9D-6318AE6EF166}"/>
                  </a:ext>
                </a:extLst>
              </p:cNvPr>
              <p:cNvSpPr/>
              <p:nvPr/>
            </p:nvSpPr>
            <p:spPr>
              <a:xfrm>
                <a:off x="20380" y="0"/>
                <a:ext cx="709711" cy="658384"/>
              </a:xfrm>
              <a:custGeom>
                <a:avLst/>
                <a:gdLst/>
                <a:ahLst/>
                <a:cxnLst/>
                <a:rect l="l" t="t" r="r" b="b"/>
                <a:pathLst>
                  <a:path w="709711" h="658384">
                    <a:moveTo>
                      <a:pt x="330841" y="644126"/>
                    </a:moveTo>
                    <a:lnTo>
                      <a:pt x="3635" y="44042"/>
                    </a:lnTo>
                    <a:cubicBezTo>
                      <a:pt x="-1397" y="34814"/>
                      <a:pt x="-1192" y="23617"/>
                      <a:pt x="4174" y="14578"/>
                    </a:cubicBezTo>
                    <a:cubicBezTo>
                      <a:pt x="9540" y="5540"/>
                      <a:pt x="19273" y="0"/>
                      <a:pt x="29784" y="0"/>
                    </a:cubicBezTo>
                    <a:lnTo>
                      <a:pt x="679928" y="0"/>
                    </a:lnTo>
                    <a:cubicBezTo>
                      <a:pt x="690439" y="0"/>
                      <a:pt x="700172" y="5540"/>
                      <a:pt x="705538" y="14579"/>
                    </a:cubicBezTo>
                    <a:cubicBezTo>
                      <a:pt x="710904" y="23617"/>
                      <a:pt x="711109" y="34814"/>
                      <a:pt x="706077" y="44042"/>
                    </a:cubicBezTo>
                    <a:lnTo>
                      <a:pt x="378871" y="644126"/>
                    </a:lnTo>
                    <a:cubicBezTo>
                      <a:pt x="374078" y="652915"/>
                      <a:pt x="364867" y="658384"/>
                      <a:pt x="354856" y="658384"/>
                    </a:cubicBezTo>
                    <a:cubicBezTo>
                      <a:pt x="344845" y="658384"/>
                      <a:pt x="335634" y="652915"/>
                      <a:pt x="330841" y="644126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F5D02AF9-6812-CD11-35DC-D180046118EC}"/>
                  </a:ext>
                </a:extLst>
              </p:cNvPr>
              <p:cNvSpPr txBox="1"/>
              <p:nvPr/>
            </p:nvSpPr>
            <p:spPr>
              <a:xfrm>
                <a:off x="231964" y="9525"/>
                <a:ext cx="286544" cy="420580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1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93EE5359-B794-9E07-40AA-40F5953B23B8}"/>
                </a:ext>
              </a:extLst>
            </p:cNvPr>
            <p:cNvGrpSpPr/>
            <p:nvPr/>
          </p:nvGrpSpPr>
          <p:grpSpPr>
            <a:xfrm rot="10800000">
              <a:off x="855487" y="3519811"/>
              <a:ext cx="2246263" cy="2075007"/>
              <a:chOff x="0" y="0"/>
              <a:chExt cx="750472" cy="688168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5B3214F5-B561-AA46-FA62-79DF3D45DAC7}"/>
                  </a:ext>
                </a:extLst>
              </p:cNvPr>
              <p:cNvSpPr/>
              <p:nvPr/>
            </p:nvSpPr>
            <p:spPr>
              <a:xfrm>
                <a:off x="20380" y="0"/>
                <a:ext cx="709711" cy="658384"/>
              </a:xfrm>
              <a:custGeom>
                <a:avLst/>
                <a:gdLst/>
                <a:ahLst/>
                <a:cxnLst/>
                <a:rect l="l" t="t" r="r" b="b"/>
                <a:pathLst>
                  <a:path w="709711" h="658384">
                    <a:moveTo>
                      <a:pt x="330841" y="644126"/>
                    </a:moveTo>
                    <a:lnTo>
                      <a:pt x="3635" y="44042"/>
                    </a:lnTo>
                    <a:cubicBezTo>
                      <a:pt x="-1397" y="34814"/>
                      <a:pt x="-1192" y="23617"/>
                      <a:pt x="4174" y="14578"/>
                    </a:cubicBezTo>
                    <a:cubicBezTo>
                      <a:pt x="9540" y="5540"/>
                      <a:pt x="19273" y="0"/>
                      <a:pt x="29784" y="0"/>
                    </a:cubicBezTo>
                    <a:lnTo>
                      <a:pt x="679928" y="0"/>
                    </a:lnTo>
                    <a:cubicBezTo>
                      <a:pt x="690439" y="0"/>
                      <a:pt x="700172" y="5540"/>
                      <a:pt x="705538" y="14579"/>
                    </a:cubicBezTo>
                    <a:cubicBezTo>
                      <a:pt x="710904" y="23617"/>
                      <a:pt x="711109" y="34814"/>
                      <a:pt x="706077" y="44042"/>
                    </a:cubicBezTo>
                    <a:lnTo>
                      <a:pt x="378871" y="644126"/>
                    </a:lnTo>
                    <a:cubicBezTo>
                      <a:pt x="374078" y="652915"/>
                      <a:pt x="364867" y="658384"/>
                      <a:pt x="354856" y="658384"/>
                    </a:cubicBezTo>
                    <a:cubicBezTo>
                      <a:pt x="344845" y="658384"/>
                      <a:pt x="335634" y="652915"/>
                      <a:pt x="330841" y="644126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44CE690E-0B88-E8D3-DCA7-D9A501654F79}"/>
                  </a:ext>
                </a:extLst>
              </p:cNvPr>
              <p:cNvSpPr txBox="1"/>
              <p:nvPr/>
            </p:nvSpPr>
            <p:spPr>
              <a:xfrm>
                <a:off x="231964" y="9525"/>
                <a:ext cx="286544" cy="420580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1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15F9CD1B-0F27-DE13-B09D-1D80D12F4564}"/>
                </a:ext>
              </a:extLst>
            </p:cNvPr>
            <p:cNvGrpSpPr/>
            <p:nvPr/>
          </p:nvGrpSpPr>
          <p:grpSpPr>
            <a:xfrm>
              <a:off x="2669954" y="3128263"/>
              <a:ext cx="742241" cy="747728"/>
              <a:chOff x="0" y="0"/>
              <a:chExt cx="812800" cy="812800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7C7B33A1-7187-CA9D-7C4D-5C5493C761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FD4"/>
              </a:solidFill>
              <a:ln w="38100" cap="sq">
                <a:solidFill>
                  <a:schemeClr val="accent6">
                    <a:lumMod val="90000"/>
                  </a:schemeClr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2BEA60FF-AB3D-9B41-62BC-6029C7DE9C1D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ln>
                <a:noFill/>
              </a:ln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1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0D6C278-BD14-0029-03EC-F3AE6E2945B3}"/>
                </a:ext>
              </a:extLst>
            </p:cNvPr>
            <p:cNvSpPr/>
            <p:nvPr/>
          </p:nvSpPr>
          <p:spPr>
            <a:xfrm>
              <a:off x="2819089" y="3286608"/>
              <a:ext cx="443970" cy="431040"/>
            </a:xfrm>
            <a:custGeom>
              <a:avLst/>
              <a:gdLst/>
              <a:ahLst/>
              <a:cxnLst/>
              <a:rect l="l" t="t" r="r" b="b"/>
              <a:pathLst>
                <a:path w="655347" h="631591">
                  <a:moveTo>
                    <a:pt x="0" y="0"/>
                  </a:moveTo>
                  <a:lnTo>
                    <a:pt x="655347" y="0"/>
                  </a:lnTo>
                  <a:lnTo>
                    <a:pt x="655347" y="631591"/>
                  </a:lnTo>
                  <a:lnTo>
                    <a:pt x="0" y="631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DCD633B9-5339-6521-5C87-46ED9D2279FB}"/>
                </a:ext>
              </a:extLst>
            </p:cNvPr>
            <p:cNvGrpSpPr/>
            <p:nvPr/>
          </p:nvGrpSpPr>
          <p:grpSpPr>
            <a:xfrm>
              <a:off x="3280952" y="3432935"/>
              <a:ext cx="318474" cy="320829"/>
              <a:chOff x="1" y="0"/>
              <a:chExt cx="812799" cy="812799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5D9FE6CA-316E-A2D8-FDA6-81D9799E64D1}"/>
                  </a:ext>
                </a:extLst>
              </p:cNvPr>
              <p:cNvSpPr/>
              <p:nvPr/>
            </p:nvSpPr>
            <p:spPr>
              <a:xfrm>
                <a:off x="1" y="0"/>
                <a:ext cx="812799" cy="8127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36" name="TextBox 36">
                <a:extLst>
                  <a:ext uri="{FF2B5EF4-FFF2-40B4-BE49-F238E27FC236}">
                    <a16:creationId xmlns:a16="http://schemas.microsoft.com/office/drawing/2014/main" id="{1F4B092C-DC85-B75A-746E-BE521C24D3C8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1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AF3DD251-47F4-3CF3-748E-F5CB35A8F3F6}"/>
                </a:ext>
              </a:extLst>
            </p:cNvPr>
            <p:cNvSpPr/>
            <p:nvPr/>
          </p:nvSpPr>
          <p:spPr>
            <a:xfrm>
              <a:off x="3302126" y="3449489"/>
              <a:ext cx="286928" cy="284714"/>
            </a:xfrm>
            <a:custGeom>
              <a:avLst/>
              <a:gdLst/>
              <a:ahLst/>
              <a:cxnLst/>
              <a:rect l="l" t="t" r="r" b="b"/>
              <a:pathLst>
                <a:path w="423536" h="417183">
                  <a:moveTo>
                    <a:pt x="0" y="0"/>
                  </a:moveTo>
                  <a:lnTo>
                    <a:pt x="423536" y="0"/>
                  </a:lnTo>
                  <a:lnTo>
                    <a:pt x="423536" y="417183"/>
                  </a:lnTo>
                  <a:lnTo>
                    <a:pt x="0" y="41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68F7EB71-8692-3E93-D2C5-503BD07E00C5}"/>
                </a:ext>
              </a:extLst>
            </p:cNvPr>
            <p:cNvGrpSpPr/>
            <p:nvPr/>
          </p:nvGrpSpPr>
          <p:grpSpPr>
            <a:xfrm>
              <a:off x="2115043" y="4229255"/>
              <a:ext cx="710498" cy="876165"/>
              <a:chOff x="0" y="0"/>
              <a:chExt cx="1398360" cy="1711762"/>
            </a:xfrm>
          </p:grpSpPr>
          <p:grpSp>
            <p:nvGrpSpPr>
              <p:cNvPr id="39" name="Group 39">
                <a:extLst>
                  <a:ext uri="{FF2B5EF4-FFF2-40B4-BE49-F238E27FC236}">
                    <a16:creationId xmlns:a16="http://schemas.microsoft.com/office/drawing/2014/main" id="{CAF547FE-739B-F527-16D6-0E84F4D1F210}"/>
                  </a:ext>
                </a:extLst>
              </p:cNvPr>
              <p:cNvGrpSpPr/>
              <p:nvPr/>
            </p:nvGrpSpPr>
            <p:grpSpPr>
              <a:xfrm>
                <a:off x="0" y="0"/>
                <a:ext cx="1398360" cy="1398360"/>
                <a:chOff x="0" y="0"/>
                <a:chExt cx="812800" cy="812800"/>
              </a:xfrm>
            </p:grpSpPr>
            <p:sp>
              <p:nvSpPr>
                <p:cNvPr id="40" name="Freeform 40">
                  <a:extLst>
                    <a:ext uri="{FF2B5EF4-FFF2-40B4-BE49-F238E27FC236}">
                      <a16:creationId xmlns:a16="http://schemas.microsoft.com/office/drawing/2014/main" id="{807A2074-6D90-BFDA-1A55-57A8434CA5B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B8BFD4"/>
                </a:solidFill>
                <a:ln w="38100" cap="sq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TextBox 41">
                  <a:extLst>
                    <a:ext uri="{FF2B5EF4-FFF2-40B4-BE49-F238E27FC236}">
                      <a16:creationId xmlns:a16="http://schemas.microsoft.com/office/drawing/2014/main" id="{42FA998B-C114-F0FE-3612-BB6A16B27698}"/>
                    </a:ext>
                  </a:extLst>
                </p:cNvPr>
                <p:cNvSpPr txBox="1"/>
                <p:nvPr/>
              </p:nvSpPr>
              <p:spPr>
                <a:xfrm>
                  <a:off x="76200" y="85725"/>
                  <a:ext cx="660400" cy="6508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ts val="131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A2471"/>
                    </a:solidFill>
                    <a:effectLst/>
                    <a:uLnTx/>
                    <a:uFillTx/>
                    <a:latin typeface="Questa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58D356A1-FE2F-5E80-BD38-2AF77A9443B9}"/>
                  </a:ext>
                </a:extLst>
              </p:cNvPr>
              <p:cNvSpPr/>
              <p:nvPr/>
            </p:nvSpPr>
            <p:spPr>
              <a:xfrm>
                <a:off x="326439" y="160505"/>
                <a:ext cx="745483" cy="891339"/>
              </a:xfrm>
              <a:custGeom>
                <a:avLst/>
                <a:gdLst/>
                <a:ahLst/>
                <a:cxnLst/>
                <a:rect l="l" t="t" r="r" b="b"/>
                <a:pathLst>
                  <a:path w="745483" h="891339">
                    <a:moveTo>
                      <a:pt x="0" y="0"/>
                    </a:moveTo>
                    <a:lnTo>
                      <a:pt x="745483" y="0"/>
                    </a:lnTo>
                    <a:lnTo>
                      <a:pt x="745483" y="891339"/>
                    </a:lnTo>
                    <a:lnTo>
                      <a:pt x="0" y="89133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3A67DC67-5E80-0635-D07A-6C82A0DB7653}"/>
                  </a:ext>
                </a:extLst>
              </p:cNvPr>
              <p:cNvSpPr/>
              <p:nvPr/>
            </p:nvSpPr>
            <p:spPr>
              <a:xfrm>
                <a:off x="771558" y="1084960"/>
                <a:ext cx="626802" cy="6268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BD5265BD-31BB-EA6A-4F71-1BB53708EFD0}"/>
                  </a:ext>
                </a:extLst>
              </p:cNvPr>
              <p:cNvSpPr/>
              <p:nvPr/>
            </p:nvSpPr>
            <p:spPr>
              <a:xfrm>
                <a:off x="812122" y="1114494"/>
                <a:ext cx="564714" cy="556244"/>
              </a:xfrm>
              <a:custGeom>
                <a:avLst/>
                <a:gdLst/>
                <a:ahLst/>
                <a:cxnLst/>
                <a:rect l="l" t="t" r="r" b="b"/>
                <a:pathLst>
                  <a:path w="564714" h="556243">
                    <a:moveTo>
                      <a:pt x="0" y="0"/>
                    </a:moveTo>
                    <a:lnTo>
                      <a:pt x="564714" y="0"/>
                    </a:lnTo>
                    <a:lnTo>
                      <a:pt x="564714" y="556243"/>
                    </a:lnTo>
                    <a:lnTo>
                      <a:pt x="0" y="5562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26">
              <a:extLst>
                <a:ext uri="{FF2B5EF4-FFF2-40B4-BE49-F238E27FC236}">
                  <a16:creationId xmlns:a16="http://schemas.microsoft.com/office/drawing/2014/main" id="{29193A64-C244-ED44-0B56-05D7DC4AB07E}"/>
                </a:ext>
              </a:extLst>
            </p:cNvPr>
            <p:cNvGrpSpPr/>
            <p:nvPr/>
          </p:nvGrpSpPr>
          <p:grpSpPr>
            <a:xfrm>
              <a:off x="3263060" y="4190448"/>
              <a:ext cx="742241" cy="747728"/>
              <a:chOff x="0" y="0"/>
              <a:chExt cx="812800" cy="812800"/>
            </a:xfrm>
          </p:grpSpPr>
          <p:sp>
            <p:nvSpPr>
              <p:cNvPr id="45" name="Freeform 27">
                <a:extLst>
                  <a:ext uri="{FF2B5EF4-FFF2-40B4-BE49-F238E27FC236}">
                    <a16:creationId xmlns:a16="http://schemas.microsoft.com/office/drawing/2014/main" id="{D2EF2509-5DAB-7948-D6BD-F96EFDA3C0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FD4"/>
              </a:solidFill>
              <a:ln w="38100" cap="sq">
                <a:solidFill>
                  <a:schemeClr val="accent6">
                    <a:lumMod val="90000"/>
                  </a:schemeClr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55" name="TextBox 28">
                <a:extLst>
                  <a:ext uri="{FF2B5EF4-FFF2-40B4-BE49-F238E27FC236}">
                    <a16:creationId xmlns:a16="http://schemas.microsoft.com/office/drawing/2014/main" id="{AD11B87D-AFF7-F154-40D1-464C7C54630E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ln>
                <a:noFill/>
              </a:ln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1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9CBCF326-B3FD-E566-A4FD-192BCE216D0E}"/>
                </a:ext>
              </a:extLst>
            </p:cNvPr>
            <p:cNvSpPr/>
            <p:nvPr/>
          </p:nvSpPr>
          <p:spPr>
            <a:xfrm>
              <a:off x="3412195" y="4348793"/>
              <a:ext cx="443970" cy="431040"/>
            </a:xfrm>
            <a:custGeom>
              <a:avLst/>
              <a:gdLst/>
              <a:ahLst/>
              <a:cxnLst/>
              <a:rect l="l" t="t" r="r" b="b"/>
              <a:pathLst>
                <a:path w="655347" h="631591">
                  <a:moveTo>
                    <a:pt x="0" y="0"/>
                  </a:moveTo>
                  <a:lnTo>
                    <a:pt x="655347" y="0"/>
                  </a:lnTo>
                  <a:lnTo>
                    <a:pt x="655347" y="631591"/>
                  </a:lnTo>
                  <a:lnTo>
                    <a:pt x="0" y="631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grpSp>
          <p:nvGrpSpPr>
            <p:cNvPr id="57" name="Group 34">
              <a:extLst>
                <a:ext uri="{FF2B5EF4-FFF2-40B4-BE49-F238E27FC236}">
                  <a16:creationId xmlns:a16="http://schemas.microsoft.com/office/drawing/2014/main" id="{5F58717E-BD2C-1414-CE95-34419EBE2AE8}"/>
                </a:ext>
              </a:extLst>
            </p:cNvPr>
            <p:cNvGrpSpPr/>
            <p:nvPr/>
          </p:nvGrpSpPr>
          <p:grpSpPr>
            <a:xfrm>
              <a:off x="3222870" y="4785046"/>
              <a:ext cx="318474" cy="320829"/>
              <a:chOff x="1" y="0"/>
              <a:chExt cx="812799" cy="812799"/>
            </a:xfrm>
          </p:grpSpPr>
          <p:sp>
            <p:nvSpPr>
              <p:cNvPr id="58" name="Freeform 35">
                <a:extLst>
                  <a:ext uri="{FF2B5EF4-FFF2-40B4-BE49-F238E27FC236}">
                    <a16:creationId xmlns:a16="http://schemas.microsoft.com/office/drawing/2014/main" id="{E5EA3329-BFB4-9A68-D4CF-A7C5E49BEFAF}"/>
                  </a:ext>
                </a:extLst>
              </p:cNvPr>
              <p:cNvSpPr/>
              <p:nvPr/>
            </p:nvSpPr>
            <p:spPr>
              <a:xfrm>
                <a:off x="1" y="0"/>
                <a:ext cx="812799" cy="8127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59" name="TextBox 36">
                <a:extLst>
                  <a:ext uri="{FF2B5EF4-FFF2-40B4-BE49-F238E27FC236}">
                    <a16:creationId xmlns:a16="http://schemas.microsoft.com/office/drawing/2014/main" id="{B9236AB8-945F-A8D6-40D2-D512227F7284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1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1E9C7870-37DD-F629-4AF1-98C234D8F6FC}"/>
                </a:ext>
              </a:extLst>
            </p:cNvPr>
            <p:cNvSpPr/>
            <p:nvPr/>
          </p:nvSpPr>
          <p:spPr>
            <a:xfrm>
              <a:off x="3246132" y="4812812"/>
              <a:ext cx="260476" cy="265296"/>
            </a:xfrm>
            <a:custGeom>
              <a:avLst/>
              <a:gdLst/>
              <a:ahLst/>
              <a:cxnLst/>
              <a:rect l="l" t="t" r="r" b="b"/>
              <a:pathLst>
                <a:path w="384490" h="388731">
                  <a:moveTo>
                    <a:pt x="0" y="0"/>
                  </a:moveTo>
                  <a:lnTo>
                    <a:pt x="384490" y="0"/>
                  </a:lnTo>
                  <a:lnTo>
                    <a:pt x="384490" y="388731"/>
                  </a:lnTo>
                  <a:lnTo>
                    <a:pt x="0" y="388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grpSp>
          <p:nvGrpSpPr>
            <p:cNvPr id="31" name="Group 34">
              <a:extLst>
                <a:ext uri="{FF2B5EF4-FFF2-40B4-BE49-F238E27FC236}">
                  <a16:creationId xmlns:a16="http://schemas.microsoft.com/office/drawing/2014/main" id="{FBD1DDC8-43E9-EC61-B9FE-37F3C755D0AE}"/>
                </a:ext>
              </a:extLst>
            </p:cNvPr>
            <p:cNvGrpSpPr/>
            <p:nvPr/>
          </p:nvGrpSpPr>
          <p:grpSpPr>
            <a:xfrm>
              <a:off x="2240850" y="4791256"/>
              <a:ext cx="318474" cy="320829"/>
              <a:chOff x="1" y="0"/>
              <a:chExt cx="812799" cy="812799"/>
            </a:xfrm>
          </p:grpSpPr>
          <p:sp>
            <p:nvSpPr>
              <p:cNvPr id="32" name="Freeform 35">
                <a:extLst>
                  <a:ext uri="{FF2B5EF4-FFF2-40B4-BE49-F238E27FC236}">
                    <a16:creationId xmlns:a16="http://schemas.microsoft.com/office/drawing/2014/main" id="{5E960A8B-AFED-FAC9-3ED0-4A3788CEF717}"/>
                  </a:ext>
                </a:extLst>
              </p:cNvPr>
              <p:cNvSpPr/>
              <p:nvPr/>
            </p:nvSpPr>
            <p:spPr>
              <a:xfrm>
                <a:off x="1" y="0"/>
                <a:ext cx="812799" cy="8127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33" name="TextBox 36">
                <a:extLst>
                  <a:ext uri="{FF2B5EF4-FFF2-40B4-BE49-F238E27FC236}">
                    <a16:creationId xmlns:a16="http://schemas.microsoft.com/office/drawing/2014/main" id="{9ED01752-C06A-7362-EE7A-AD02B0210325}"/>
                  </a:ext>
                </a:extLst>
              </p:cNvPr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1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sp>
          <p:nvSpPr>
            <p:cNvPr id="47" name="Freeform 54">
              <a:extLst>
                <a:ext uri="{FF2B5EF4-FFF2-40B4-BE49-F238E27FC236}">
                  <a16:creationId xmlns:a16="http://schemas.microsoft.com/office/drawing/2014/main" id="{A00AD3C3-6948-348C-6243-73733F03FF39}"/>
                </a:ext>
              </a:extLst>
            </p:cNvPr>
            <p:cNvSpPr/>
            <p:nvPr/>
          </p:nvSpPr>
          <p:spPr>
            <a:xfrm>
              <a:off x="2264112" y="4819022"/>
              <a:ext cx="260476" cy="265296"/>
            </a:xfrm>
            <a:custGeom>
              <a:avLst/>
              <a:gdLst/>
              <a:ahLst/>
              <a:cxnLst/>
              <a:rect l="l" t="t" r="r" b="b"/>
              <a:pathLst>
                <a:path w="384490" h="388731">
                  <a:moveTo>
                    <a:pt x="0" y="0"/>
                  </a:moveTo>
                  <a:lnTo>
                    <a:pt x="384490" y="0"/>
                  </a:lnTo>
                  <a:lnTo>
                    <a:pt x="384490" y="388731"/>
                  </a:lnTo>
                  <a:lnTo>
                    <a:pt x="0" y="388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711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47A18-0DA1-5909-0D4D-A9AA77F22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FBBAFA-E915-A510-030D-465889DF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Accelerate – The basics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9AA57-384B-E08D-B36E-AB9D27653F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B7AFCD-E079-694A-8F71-B33DAEB3013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3176B2-72BC-5E3A-821A-460FED8BFEE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>
                <a:latin typeface="Questa Sans" panose="02000000000000000000" pitchFamily="50" charset="0"/>
              </a:rPr>
              <a:t>Intern mobility program to support international academic research collaborations</a:t>
            </a:r>
          </a:p>
          <a:p>
            <a:endParaRPr lang="en-CA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9AB68894-F9F5-58EC-50F0-DA4BBCD18D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6045635"/>
              </p:ext>
            </p:extLst>
          </p:nvPr>
        </p:nvGraphicFramePr>
        <p:xfrm>
          <a:off x="1577322" y="2025836"/>
          <a:ext cx="11711354" cy="4568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E6CB48C-503D-DB98-004D-C036F6152349}"/>
              </a:ext>
            </a:extLst>
          </p:cNvPr>
          <p:cNvSpPr txBox="1"/>
          <p:nvPr/>
        </p:nvSpPr>
        <p:spPr>
          <a:xfrm>
            <a:off x="3115733" y="5632991"/>
            <a:ext cx="14020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>
                <a:solidFill>
                  <a:srgbClr val="000000"/>
                </a:solidFill>
                <a:latin typeface="Questa Sans"/>
              </a:rPr>
              <a:t>Virtual or In-person</a:t>
            </a:r>
          </a:p>
        </p:txBody>
      </p:sp>
    </p:spTree>
    <p:extLst>
      <p:ext uri="{BB962C8B-B14F-4D97-AF65-F5344CB8AC3E}">
        <p14:creationId xmlns:p14="http://schemas.microsoft.com/office/powerpoint/2010/main" val="2206300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11117" y="3583679"/>
            <a:ext cx="3376328" cy="1283157"/>
            <a:chOff x="0" y="0"/>
            <a:chExt cx="6752656" cy="256631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07187" cy="491304"/>
              <a:chOff x="0" y="0"/>
              <a:chExt cx="812800" cy="44018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44018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40187">
                    <a:moveTo>
                      <a:pt x="609600" y="0"/>
                    </a:moveTo>
                    <a:cubicBezTo>
                      <a:pt x="721824" y="0"/>
                      <a:pt x="812800" y="98539"/>
                      <a:pt x="812800" y="220093"/>
                    </a:cubicBezTo>
                    <a:cubicBezTo>
                      <a:pt x="812800" y="341648"/>
                      <a:pt x="721824" y="440187"/>
                      <a:pt x="609600" y="440187"/>
                    </a:cubicBezTo>
                    <a:lnTo>
                      <a:pt x="203200" y="440187"/>
                    </a:lnTo>
                    <a:cubicBezTo>
                      <a:pt x="90976" y="440187"/>
                      <a:pt x="0" y="341648"/>
                      <a:pt x="0" y="220093"/>
                    </a:cubicBezTo>
                    <a:cubicBezTo>
                      <a:pt x="0" y="9853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812800" cy="46876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49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6" b="1" i="0" u="none" strike="noStrike" kern="1200" cap="none" spc="0" normalizeH="0" baseline="0" noProof="0">
                    <a:ln>
                      <a:noFill/>
                    </a:ln>
                    <a:solidFill>
                      <a:srgbClr val="F8F8FA"/>
                    </a:solidFill>
                    <a:effectLst/>
                    <a:uLnTx/>
                    <a:uFillTx/>
                    <a:latin typeface="TT Hoves Bold"/>
                    <a:ea typeface="TT Hoves Bold"/>
                    <a:cs typeface="TT Hoves Bold"/>
                    <a:sym typeface="TT Hoves Bold"/>
                  </a:rPr>
                  <a:t>02</a:t>
                </a: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26266" y="74888"/>
              <a:ext cx="5526388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9" b="1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 Bold"/>
                  <a:cs typeface="TT Hoves Bold"/>
                  <a:sym typeface="TT Hoves Bold"/>
                </a:rPr>
                <a:t>Canadian Industry Partner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6266" y="666690"/>
              <a:ext cx="5526390" cy="1899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"/>
                  <a:cs typeface="TT Hoves"/>
                  <a:sym typeface="TT Hoves"/>
                </a:rPr>
                <a:t>Contributes 50% of award value ($7,500 - $10,000 CAD per 4-6 months)</a:t>
              </a:r>
            </a:p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"/>
                  <a:cs typeface="TT Hoves"/>
                  <a:sym typeface="TT Hoves"/>
                </a:rPr>
                <a:t>Employee supervision</a:t>
              </a:r>
            </a:p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"/>
                  <a:cs typeface="TT Hoves"/>
                  <a:sym typeface="TT Hoves"/>
                </a:rPr>
                <a:t>Meaningful interaction and provides infrastructure access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11117" y="2003561"/>
            <a:ext cx="453593" cy="245652"/>
            <a:chOff x="0" y="0"/>
            <a:chExt cx="812800" cy="4401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40187"/>
            </a:xfrm>
            <a:custGeom>
              <a:avLst/>
              <a:gdLst/>
              <a:ahLst/>
              <a:cxnLst/>
              <a:rect l="l" t="t" r="r" b="b"/>
              <a:pathLst>
                <a:path w="812800" h="440187">
                  <a:moveTo>
                    <a:pt x="609600" y="0"/>
                  </a:moveTo>
                  <a:cubicBezTo>
                    <a:pt x="721824" y="0"/>
                    <a:pt x="812800" y="98539"/>
                    <a:pt x="812800" y="220093"/>
                  </a:cubicBezTo>
                  <a:cubicBezTo>
                    <a:pt x="812800" y="341648"/>
                    <a:pt x="721824" y="440187"/>
                    <a:pt x="609600" y="440187"/>
                  </a:cubicBezTo>
                  <a:lnTo>
                    <a:pt x="203200" y="440187"/>
                  </a:lnTo>
                  <a:cubicBezTo>
                    <a:pt x="90976" y="440187"/>
                    <a:pt x="0" y="341648"/>
                    <a:pt x="0" y="220093"/>
                  </a:cubicBezTo>
                  <a:cubicBezTo>
                    <a:pt x="0" y="9853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186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4687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" b="1" i="0" u="none" strike="noStrike" kern="1200" cap="none" spc="0" normalizeH="0" baseline="0" noProof="0">
                  <a:ln>
                    <a:noFill/>
                  </a:ln>
                  <a:solidFill>
                    <a:srgbClr val="F8F8FA"/>
                  </a:solidFill>
                  <a:effectLst/>
                  <a:uLnTx/>
                  <a:uFillTx/>
                  <a:latin typeface="TT Hoves Bold"/>
                  <a:ea typeface="TT Hoves Bold"/>
                  <a:cs typeface="TT Hoves Bold"/>
                  <a:sym typeface="TT Hoves Bold"/>
                </a:rPr>
                <a:t>01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911117" y="4984892"/>
            <a:ext cx="3825367" cy="1090784"/>
            <a:chOff x="0" y="0"/>
            <a:chExt cx="7650734" cy="2181568"/>
          </a:xfrm>
        </p:grpSpPr>
        <p:sp>
          <p:nvSpPr>
            <p:cNvPr id="12" name="TextBox 12"/>
            <p:cNvSpPr txBox="1"/>
            <p:nvPr/>
          </p:nvSpPr>
          <p:spPr>
            <a:xfrm>
              <a:off x="1389356" y="74864"/>
              <a:ext cx="6261378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1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9" b="1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 Bold"/>
                  <a:cs typeface="TT Hoves Bold"/>
                  <a:sym typeface="TT Hoves Bold"/>
                </a:rPr>
                <a:t>Canadian-Registered Student or Post-Doc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89356" y="666666"/>
              <a:ext cx="6261378" cy="1514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"/>
                  <a:cs typeface="TT Hoves"/>
                  <a:sym typeface="TT Hoves"/>
                </a:rPr>
                <a:t>Any discipline</a:t>
              </a:r>
            </a:p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"/>
                  <a:cs typeface="TT Hoves"/>
                  <a:sym typeface="TT Hoves"/>
                </a:rPr>
                <a:t>Undergraduate to Post-Doc</a:t>
              </a:r>
            </a:p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"/>
                  <a:cs typeface="TT Hoves"/>
                  <a:sym typeface="TT Hoves"/>
                </a:rPr>
                <a:t>Full or Part-time</a:t>
              </a:r>
            </a:p>
            <a:p>
              <a:pPr marL="230304" marR="0" lvl="1" indent="-115152" algn="l" defTabSz="45720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66" b="0" i="0" u="none" strike="noStrike" kern="1200" cap="none" spc="0" normalizeH="0" baseline="0" noProof="0">
                  <a:ln>
                    <a:noFill/>
                  </a:ln>
                  <a:solidFill>
                    <a:srgbClr val="001C6C"/>
                  </a:solidFill>
                  <a:effectLst/>
                  <a:uLnTx/>
                  <a:uFillTx/>
                  <a:latin typeface="Questa Slab"/>
                  <a:ea typeface="TT Hoves"/>
                  <a:cs typeface="TT Hoves"/>
                  <a:sym typeface="TT Hoves"/>
                </a:rPr>
                <a:t>Has status at Canadian PSI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0"/>
              <a:ext cx="1027839" cy="491304"/>
              <a:chOff x="0" y="0"/>
              <a:chExt cx="920900" cy="44018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20900" cy="440187"/>
              </a:xfrm>
              <a:custGeom>
                <a:avLst/>
                <a:gdLst/>
                <a:ahLst/>
                <a:cxnLst/>
                <a:rect l="l" t="t" r="r" b="b"/>
                <a:pathLst>
                  <a:path w="920900" h="440187">
                    <a:moveTo>
                      <a:pt x="717700" y="0"/>
                    </a:moveTo>
                    <a:cubicBezTo>
                      <a:pt x="829924" y="0"/>
                      <a:pt x="920900" y="98539"/>
                      <a:pt x="920900" y="220093"/>
                    </a:cubicBezTo>
                    <a:cubicBezTo>
                      <a:pt x="920900" y="341648"/>
                      <a:pt x="829924" y="440187"/>
                      <a:pt x="717700" y="440187"/>
                    </a:cubicBezTo>
                    <a:lnTo>
                      <a:pt x="203200" y="440187"/>
                    </a:lnTo>
                    <a:cubicBezTo>
                      <a:pt x="90976" y="440187"/>
                      <a:pt x="0" y="341648"/>
                      <a:pt x="0" y="220093"/>
                    </a:cubicBezTo>
                    <a:cubicBezTo>
                      <a:pt x="0" y="9853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920900" cy="46876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49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6" b="1" i="0" u="none" strike="noStrike" kern="1200" cap="none" spc="0" normalizeH="0" baseline="0" noProof="0">
                    <a:ln>
                      <a:noFill/>
                    </a:ln>
                    <a:solidFill>
                      <a:srgbClr val="F8F8FA"/>
                    </a:solidFill>
                    <a:effectLst/>
                    <a:uLnTx/>
                    <a:uFillTx/>
                    <a:latin typeface="TT Hoves Bold"/>
                    <a:ea typeface="TT Hoves Bold"/>
                    <a:cs typeface="TT Hoves Bold"/>
                    <a:sym typeface="TT Hoves Bold"/>
                  </a:rPr>
                  <a:t>03</a:t>
                </a:r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 rot="-10800000">
            <a:off x="2564261" y="1907516"/>
            <a:ext cx="2210481" cy="2026968"/>
            <a:chOff x="0" y="0"/>
            <a:chExt cx="750472" cy="688168"/>
          </a:xfrm>
        </p:grpSpPr>
        <p:sp>
          <p:nvSpPr>
            <p:cNvPr id="18" name="Freeform 18"/>
            <p:cNvSpPr/>
            <p:nvPr/>
          </p:nvSpPr>
          <p:spPr>
            <a:xfrm>
              <a:off x="20380" y="0"/>
              <a:ext cx="709711" cy="658384"/>
            </a:xfrm>
            <a:custGeom>
              <a:avLst/>
              <a:gdLst/>
              <a:ahLst/>
              <a:cxnLst/>
              <a:rect l="l" t="t" r="r" b="b"/>
              <a:pathLst>
                <a:path w="709711" h="658384">
                  <a:moveTo>
                    <a:pt x="330841" y="644126"/>
                  </a:moveTo>
                  <a:lnTo>
                    <a:pt x="3635" y="44042"/>
                  </a:lnTo>
                  <a:cubicBezTo>
                    <a:pt x="-1397" y="34814"/>
                    <a:pt x="-1192" y="23617"/>
                    <a:pt x="4174" y="14578"/>
                  </a:cubicBezTo>
                  <a:cubicBezTo>
                    <a:pt x="9540" y="5540"/>
                    <a:pt x="19273" y="0"/>
                    <a:pt x="29784" y="0"/>
                  </a:cubicBezTo>
                  <a:lnTo>
                    <a:pt x="679928" y="0"/>
                  </a:lnTo>
                  <a:cubicBezTo>
                    <a:pt x="690439" y="0"/>
                    <a:pt x="700172" y="5540"/>
                    <a:pt x="705538" y="14579"/>
                  </a:cubicBezTo>
                  <a:cubicBezTo>
                    <a:pt x="710904" y="23617"/>
                    <a:pt x="711109" y="34814"/>
                    <a:pt x="706077" y="44042"/>
                  </a:cubicBezTo>
                  <a:lnTo>
                    <a:pt x="378871" y="644126"/>
                  </a:lnTo>
                  <a:cubicBezTo>
                    <a:pt x="374078" y="652915"/>
                    <a:pt x="364867" y="658384"/>
                    <a:pt x="354856" y="658384"/>
                  </a:cubicBezTo>
                  <a:cubicBezTo>
                    <a:pt x="344845" y="658384"/>
                    <a:pt x="335634" y="652915"/>
                    <a:pt x="330841" y="644126"/>
                  </a:cubicBezTo>
                  <a:close/>
                </a:path>
              </a:pathLst>
            </a:custGeom>
            <a:solidFill>
              <a:srgbClr val="293186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31964" y="9525"/>
              <a:ext cx="286544" cy="4205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3635192" y="3817833"/>
            <a:ext cx="2210481" cy="2026968"/>
            <a:chOff x="0" y="0"/>
            <a:chExt cx="750472" cy="688168"/>
          </a:xfrm>
          <a:solidFill>
            <a:schemeClr val="accent2">
              <a:lumMod val="50000"/>
            </a:schemeClr>
          </a:solidFill>
        </p:grpSpPr>
        <p:sp>
          <p:nvSpPr>
            <p:cNvPr id="21" name="Freeform 21"/>
            <p:cNvSpPr/>
            <p:nvPr/>
          </p:nvSpPr>
          <p:spPr>
            <a:xfrm>
              <a:off x="20380" y="0"/>
              <a:ext cx="709711" cy="658384"/>
            </a:xfrm>
            <a:custGeom>
              <a:avLst/>
              <a:gdLst/>
              <a:ahLst/>
              <a:cxnLst/>
              <a:rect l="l" t="t" r="r" b="b"/>
              <a:pathLst>
                <a:path w="709711" h="658384">
                  <a:moveTo>
                    <a:pt x="330841" y="644126"/>
                  </a:moveTo>
                  <a:lnTo>
                    <a:pt x="3635" y="44042"/>
                  </a:lnTo>
                  <a:cubicBezTo>
                    <a:pt x="-1397" y="34814"/>
                    <a:pt x="-1192" y="23617"/>
                    <a:pt x="4174" y="14578"/>
                  </a:cubicBezTo>
                  <a:cubicBezTo>
                    <a:pt x="9540" y="5540"/>
                    <a:pt x="19273" y="0"/>
                    <a:pt x="29784" y="0"/>
                  </a:cubicBezTo>
                  <a:lnTo>
                    <a:pt x="679928" y="0"/>
                  </a:lnTo>
                  <a:cubicBezTo>
                    <a:pt x="690439" y="0"/>
                    <a:pt x="700172" y="5540"/>
                    <a:pt x="705538" y="14579"/>
                  </a:cubicBezTo>
                  <a:cubicBezTo>
                    <a:pt x="710904" y="23617"/>
                    <a:pt x="711109" y="34814"/>
                    <a:pt x="706077" y="44042"/>
                  </a:cubicBezTo>
                  <a:lnTo>
                    <a:pt x="378871" y="644126"/>
                  </a:lnTo>
                  <a:cubicBezTo>
                    <a:pt x="374078" y="652915"/>
                    <a:pt x="364867" y="658384"/>
                    <a:pt x="354856" y="658384"/>
                  </a:cubicBezTo>
                  <a:cubicBezTo>
                    <a:pt x="344845" y="658384"/>
                    <a:pt x="335634" y="652915"/>
                    <a:pt x="330841" y="64412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31964" y="9525"/>
              <a:ext cx="286544" cy="42058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490771" y="3811483"/>
            <a:ext cx="2210481" cy="2026968"/>
            <a:chOff x="0" y="0"/>
            <a:chExt cx="750472" cy="68816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4" name="Freeform 24"/>
            <p:cNvSpPr/>
            <p:nvPr/>
          </p:nvSpPr>
          <p:spPr>
            <a:xfrm>
              <a:off x="20380" y="0"/>
              <a:ext cx="709711" cy="658384"/>
            </a:xfrm>
            <a:custGeom>
              <a:avLst/>
              <a:gdLst/>
              <a:ahLst/>
              <a:cxnLst/>
              <a:rect l="l" t="t" r="r" b="b"/>
              <a:pathLst>
                <a:path w="709711" h="658384">
                  <a:moveTo>
                    <a:pt x="330841" y="644126"/>
                  </a:moveTo>
                  <a:lnTo>
                    <a:pt x="3635" y="44042"/>
                  </a:lnTo>
                  <a:cubicBezTo>
                    <a:pt x="-1397" y="34814"/>
                    <a:pt x="-1192" y="23617"/>
                    <a:pt x="4174" y="14578"/>
                  </a:cubicBezTo>
                  <a:cubicBezTo>
                    <a:pt x="9540" y="5540"/>
                    <a:pt x="19273" y="0"/>
                    <a:pt x="29784" y="0"/>
                  </a:cubicBezTo>
                  <a:lnTo>
                    <a:pt x="679928" y="0"/>
                  </a:lnTo>
                  <a:cubicBezTo>
                    <a:pt x="690439" y="0"/>
                    <a:pt x="700172" y="5540"/>
                    <a:pt x="705538" y="14579"/>
                  </a:cubicBezTo>
                  <a:cubicBezTo>
                    <a:pt x="710904" y="23617"/>
                    <a:pt x="711109" y="34814"/>
                    <a:pt x="706077" y="44042"/>
                  </a:cubicBezTo>
                  <a:lnTo>
                    <a:pt x="378871" y="644126"/>
                  </a:lnTo>
                  <a:cubicBezTo>
                    <a:pt x="374078" y="652915"/>
                    <a:pt x="364867" y="658384"/>
                    <a:pt x="354856" y="658384"/>
                  </a:cubicBezTo>
                  <a:cubicBezTo>
                    <a:pt x="344845" y="658384"/>
                    <a:pt x="335634" y="652915"/>
                    <a:pt x="330841" y="64412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31964" y="9525"/>
              <a:ext cx="286544" cy="42058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276334" y="3429000"/>
            <a:ext cx="730417" cy="73041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FD4"/>
            </a:solidFill>
            <a:ln w="38100" cap="sq">
              <a:solidFill>
                <a:schemeClr val="accent6">
                  <a:lumMod val="90000"/>
                </a:schemeClr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ln>
              <a:noFill/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3423094" y="3583679"/>
            <a:ext cx="436898" cy="421061"/>
          </a:xfrm>
          <a:custGeom>
            <a:avLst/>
            <a:gdLst/>
            <a:ahLst/>
            <a:cxnLst/>
            <a:rect l="l" t="t" r="r" b="b"/>
            <a:pathLst>
              <a:path w="655347" h="631591">
                <a:moveTo>
                  <a:pt x="0" y="0"/>
                </a:moveTo>
                <a:lnTo>
                  <a:pt x="655347" y="0"/>
                </a:lnTo>
                <a:lnTo>
                  <a:pt x="655347" y="631591"/>
                </a:lnTo>
                <a:lnTo>
                  <a:pt x="0" y="6315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471"/>
              </a:solidFill>
              <a:effectLst/>
              <a:uLnTx/>
              <a:uFillTx/>
              <a:latin typeface="Questa Sans"/>
              <a:ea typeface="+mn-ea"/>
              <a:cs typeface="+mn-cs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3840239" y="4502160"/>
            <a:ext cx="701522" cy="701522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FD4"/>
            </a:solidFill>
            <a:ln w="38100" cap="sq">
              <a:solidFill>
                <a:schemeClr val="accent6">
                  <a:lumMod val="90000"/>
                </a:schemeClr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ln>
              <a:noFill/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>
            <a:off x="4017742" y="4621631"/>
            <a:ext cx="346517" cy="346517"/>
          </a:xfrm>
          <a:custGeom>
            <a:avLst/>
            <a:gdLst/>
            <a:ahLst/>
            <a:cxnLst/>
            <a:rect l="l" t="t" r="r" b="b"/>
            <a:pathLst>
              <a:path w="519775" h="519775">
                <a:moveTo>
                  <a:pt x="0" y="0"/>
                </a:moveTo>
                <a:lnTo>
                  <a:pt x="519776" y="0"/>
                </a:lnTo>
                <a:lnTo>
                  <a:pt x="519776" y="519775"/>
                </a:lnTo>
                <a:lnTo>
                  <a:pt x="0" y="519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471"/>
              </a:solidFill>
              <a:effectLst/>
              <a:uLnTx/>
              <a:uFillTx/>
              <a:latin typeface="Questa Sans"/>
              <a:ea typeface="+mn-ea"/>
              <a:cs typeface="+mn-cs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3877599" y="3726618"/>
            <a:ext cx="313401" cy="313401"/>
            <a:chOff x="1" y="0"/>
            <a:chExt cx="812799" cy="812799"/>
          </a:xfrm>
        </p:grpSpPr>
        <p:sp>
          <p:nvSpPr>
            <p:cNvPr id="35" name="Freeform 35"/>
            <p:cNvSpPr/>
            <p:nvPr/>
          </p:nvSpPr>
          <p:spPr>
            <a:xfrm>
              <a:off x="1" y="0"/>
              <a:ext cx="812799" cy="81279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</p:grpSp>
      <p:sp>
        <p:nvSpPr>
          <p:cNvPr id="37" name="Freeform 37"/>
          <p:cNvSpPr/>
          <p:nvPr/>
        </p:nvSpPr>
        <p:spPr>
          <a:xfrm>
            <a:off x="3898436" y="3742789"/>
            <a:ext cx="282357" cy="278122"/>
          </a:xfrm>
          <a:custGeom>
            <a:avLst/>
            <a:gdLst/>
            <a:ahLst/>
            <a:cxnLst/>
            <a:rect l="l" t="t" r="r" b="b"/>
            <a:pathLst>
              <a:path w="423536" h="417183">
                <a:moveTo>
                  <a:pt x="0" y="0"/>
                </a:moveTo>
                <a:lnTo>
                  <a:pt x="423536" y="0"/>
                </a:lnTo>
                <a:lnTo>
                  <a:pt x="423536" y="417183"/>
                </a:lnTo>
                <a:lnTo>
                  <a:pt x="0" y="417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471"/>
              </a:solidFill>
              <a:effectLst/>
              <a:uLnTx/>
              <a:uFillTx/>
              <a:latin typeface="Questa Sans"/>
              <a:ea typeface="+mn-ea"/>
              <a:cs typeface="+mn-cs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2730263" y="4504502"/>
            <a:ext cx="699180" cy="855881"/>
            <a:chOff x="0" y="0"/>
            <a:chExt cx="1398360" cy="1711762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398360" cy="1398360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8BFD4"/>
              </a:solidFill>
              <a:ln w="38100" cap="sq">
                <a:solidFill>
                  <a:schemeClr val="accent6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  <a:ln>
                <a:noFill/>
              </a:ln>
            </p:spPr>
            <p:txBody>
              <a:bodyPr lIns="33867" tIns="33867" rIns="33867" bIns="33867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1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0A2471"/>
                  </a:solidFill>
                  <a:effectLst/>
                  <a:uLnTx/>
                  <a:uFillTx/>
                  <a:latin typeface="Questa Sans"/>
                  <a:ea typeface="+mn-ea"/>
                  <a:cs typeface="+mn-cs"/>
                </a:endParaRPr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326439" y="160505"/>
              <a:ext cx="745483" cy="891339"/>
            </a:xfrm>
            <a:custGeom>
              <a:avLst/>
              <a:gdLst/>
              <a:ahLst/>
              <a:cxnLst/>
              <a:rect l="l" t="t" r="r" b="b"/>
              <a:pathLst>
                <a:path w="745483" h="891339">
                  <a:moveTo>
                    <a:pt x="0" y="0"/>
                  </a:moveTo>
                  <a:lnTo>
                    <a:pt x="745483" y="0"/>
                  </a:lnTo>
                  <a:lnTo>
                    <a:pt x="745483" y="891339"/>
                  </a:lnTo>
                  <a:lnTo>
                    <a:pt x="0" y="89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sp>
          <p:nvSpPr>
            <p:cNvPr id="44" name="Freeform 44"/>
            <p:cNvSpPr/>
            <p:nvPr/>
          </p:nvSpPr>
          <p:spPr>
            <a:xfrm>
              <a:off x="771558" y="1084960"/>
              <a:ext cx="626802" cy="6268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sp>
          <p:nvSpPr>
            <p:cNvPr id="46" name="Freeform 46"/>
            <p:cNvSpPr/>
            <p:nvPr/>
          </p:nvSpPr>
          <p:spPr>
            <a:xfrm>
              <a:off x="812122" y="1114494"/>
              <a:ext cx="564714" cy="556244"/>
            </a:xfrm>
            <a:custGeom>
              <a:avLst/>
              <a:gdLst/>
              <a:ahLst/>
              <a:cxnLst/>
              <a:rect l="l" t="t" r="r" b="b"/>
              <a:pathLst>
                <a:path w="564714" h="556243">
                  <a:moveTo>
                    <a:pt x="0" y="0"/>
                  </a:moveTo>
                  <a:lnTo>
                    <a:pt x="564714" y="0"/>
                  </a:lnTo>
                  <a:lnTo>
                    <a:pt x="564714" y="556243"/>
                  </a:lnTo>
                  <a:lnTo>
                    <a:pt x="0" y="55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3850051" y="5029342"/>
            <a:ext cx="313401" cy="313401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1C6C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A2471"/>
                </a:solidFill>
                <a:effectLst/>
                <a:uLnTx/>
                <a:uFillTx/>
                <a:latin typeface="Questa Sans"/>
                <a:ea typeface="+mn-ea"/>
                <a:cs typeface="+mn-cs"/>
              </a:endParaRPr>
            </a:p>
          </p:txBody>
        </p:sp>
      </p:grpSp>
      <p:sp>
        <p:nvSpPr>
          <p:cNvPr id="50" name="Freeform 50"/>
          <p:cNvSpPr/>
          <p:nvPr/>
        </p:nvSpPr>
        <p:spPr>
          <a:xfrm>
            <a:off x="3865573" y="5046982"/>
            <a:ext cx="282357" cy="278122"/>
          </a:xfrm>
          <a:custGeom>
            <a:avLst/>
            <a:gdLst/>
            <a:ahLst/>
            <a:cxnLst/>
            <a:rect l="l" t="t" r="r" b="b"/>
            <a:pathLst>
              <a:path w="423536" h="417183">
                <a:moveTo>
                  <a:pt x="0" y="0"/>
                </a:moveTo>
                <a:lnTo>
                  <a:pt x="423535" y="0"/>
                </a:lnTo>
                <a:lnTo>
                  <a:pt x="423535" y="417183"/>
                </a:lnTo>
                <a:lnTo>
                  <a:pt x="0" y="417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2471"/>
              </a:solidFill>
              <a:effectLst/>
              <a:uLnTx/>
              <a:uFillTx/>
              <a:latin typeface="Questa Sans"/>
              <a:ea typeface="+mn-ea"/>
              <a:cs typeface="+mn-cs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24250" y="2042592"/>
            <a:ext cx="2763194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3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1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latin typeface="Questa Slab"/>
                <a:ea typeface="TT Hoves Bold"/>
                <a:cs typeface="TT Hoves Bold"/>
                <a:sym typeface="TT Hoves Bold"/>
              </a:rPr>
              <a:t>Canadian Post-Secondary Institution &amp; Faculty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524250" y="2476932"/>
            <a:ext cx="2763194" cy="94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0304" marR="0" lvl="1" indent="-115152" algn="l" defTabSz="4572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66" b="0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ea typeface="TT Hoves"/>
                <a:cs typeface="TT Hoves"/>
                <a:sym typeface="TT Hoves"/>
              </a:rPr>
              <a:t>Provides student status</a:t>
            </a:r>
          </a:p>
          <a:p>
            <a:pPr marL="230304" marR="0" lvl="1" indent="-115152" algn="l" defTabSz="4572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66" b="0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ea typeface="TT Hoves"/>
                <a:cs typeface="TT Hoves"/>
                <a:sym typeface="TT Hoves"/>
              </a:rPr>
              <a:t>Disburses financial award</a:t>
            </a:r>
          </a:p>
          <a:p>
            <a:pPr marL="230304" marR="0" lvl="1" indent="-115152" algn="l" defTabSz="4572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66" b="0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ea typeface="TT Hoves"/>
                <a:cs typeface="TT Hoves"/>
                <a:sym typeface="TT Hoves"/>
              </a:rPr>
              <a:t>Professor or faculty member supervision</a:t>
            </a:r>
          </a:p>
          <a:p>
            <a:pPr marL="230304" marR="0" lvl="1" indent="-115152" algn="l" defTabSz="457200" rtl="0" eaLnBrk="1" fontAlgn="auto" latinLnBrk="0" hangingPunct="1">
              <a:lnSpc>
                <a:spcPts val="14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66" b="0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ea typeface="TT Hoves"/>
                <a:cs typeface="TT Hoves"/>
                <a:sym typeface="TT Hoves"/>
              </a:rPr>
              <a:t>Meaningful interaction and provides infrastructure access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782791" y="590550"/>
            <a:ext cx="4626419" cy="44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latin typeface="Questa Slab"/>
                <a:ea typeface="TT Hoves Bold"/>
                <a:cs typeface="TT Hoves Bold"/>
                <a:sym typeface="TT Hoves Bold"/>
              </a:rPr>
              <a:t>Accelerate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782791" y="1081370"/>
            <a:ext cx="4626419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C6C"/>
                </a:solidFill>
                <a:effectLst/>
                <a:uLnTx/>
                <a:uFillTx/>
                <a:latin typeface="Questa Slab"/>
                <a:ea typeface="TT Hoves"/>
                <a:cs typeface="TT Hoves"/>
                <a:sym typeface="TT Hoves"/>
              </a:rPr>
              <a:t>Research &amp; Innovation Projects between Academia and Industry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Mitacs Strat Plan">
      <a:dk1>
        <a:srgbClr val="0A2471"/>
      </a:dk1>
      <a:lt1>
        <a:srgbClr val="FFFFFF"/>
      </a:lt1>
      <a:dk2>
        <a:srgbClr val="595959"/>
      </a:dk2>
      <a:lt2>
        <a:srgbClr val="DCE6ED"/>
      </a:lt2>
      <a:accent1>
        <a:srgbClr val="0A2471"/>
      </a:accent1>
      <a:accent2>
        <a:srgbClr val="69D2CD"/>
      </a:accent2>
      <a:accent3>
        <a:srgbClr val="11828C"/>
      </a:accent3>
      <a:accent4>
        <a:srgbClr val="DCE6ED"/>
      </a:accent4>
      <a:accent5>
        <a:srgbClr val="7DABBF"/>
      </a:accent5>
      <a:accent6>
        <a:srgbClr val="B5E8C3"/>
      </a:accent6>
      <a:hlink>
        <a:srgbClr val="9E9DA0"/>
      </a:hlink>
      <a:folHlink>
        <a:srgbClr val="954F72"/>
      </a:folHlink>
    </a:clrScheme>
    <a:fontScheme name="Mitacs Questa">
      <a:majorFont>
        <a:latin typeface="Questa Slab"/>
        <a:ea typeface=""/>
        <a:cs typeface=""/>
      </a:majorFont>
      <a:minorFont>
        <a:latin typeface="Quest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itacs Powerpoint Template_EN_DEC2025_DRAFT" id="{B00D846C-DAFF-4C76-A198-CC205BA98F51}" vid="{8355C0EE-39D9-4913-8775-93C1DC01D8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reinfo xmlns="c085aa92-22ea-4e40-80b2-ea3e9b9c3deb" xsi:nil="true"/>
    <Year xmlns="c085aa92-22ea-4e40-80b2-ea3e9b9c3de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447492E4C88E46BE867A8D395FED43" ma:contentTypeVersion="14" ma:contentTypeDescription="Create a new document." ma:contentTypeScope="" ma:versionID="593fa6e973c877a442da0b687a3afaeb">
  <xsd:schema xmlns:xsd="http://www.w3.org/2001/XMLSchema" xmlns:xs="http://www.w3.org/2001/XMLSchema" xmlns:p="http://schemas.microsoft.com/office/2006/metadata/properties" xmlns:ns2="c085aa92-22ea-4e40-80b2-ea3e9b9c3deb" xmlns:ns3="5347cb6c-21dd-4d2c-ac51-11211a2dbe5c" targetNamespace="http://schemas.microsoft.com/office/2006/metadata/properties" ma:root="true" ma:fieldsID="b164a3ead5d94abff16d0de07603e45c" ns2:_="" ns3:_="">
    <xsd:import namespace="c085aa92-22ea-4e40-80b2-ea3e9b9c3deb"/>
    <xsd:import namespace="5347cb6c-21dd-4d2c-ac51-11211a2dbe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oreinfo" minOccurs="0"/>
                <xsd:element ref="ns2:Yea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5aa92-22ea-4e40-80b2-ea3e9b9c3d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oreinfo" ma:index="16" nillable="true" ma:displayName="More info" ma:description="Use this to add additional relevent info" ma:format="Dropdown" ma:internalName="Moreinfo">
      <xsd:simpleType>
        <xsd:restriction base="dms:Text">
          <xsd:maxLength value="255"/>
        </xsd:restriction>
      </xsd:simpleType>
    </xsd:element>
    <xsd:element name="Year" ma:index="17" nillable="true" ma:displayName="Year " ma:format="Dropdown" ma:internalName="Year">
      <xsd:simpleType>
        <xsd:restriction base="dms:Text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47cb6c-21dd-4d2c-ac51-11211a2dbe5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8510E6-EC18-40C1-9217-515C0AACFB85}">
  <ds:schemaRefs>
    <ds:schemaRef ds:uri="http://schemas.microsoft.com/office/2006/metadata/properties"/>
    <ds:schemaRef ds:uri="5347cb6c-21dd-4d2c-ac51-11211a2dbe5c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c085aa92-22ea-4e40-80b2-ea3e9b9c3deb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BAEB08C-7C57-4552-B148-0AC841F20392}"/>
</file>

<file path=customXml/itemProps3.xml><?xml version="1.0" encoding="utf-8"?>
<ds:datastoreItem xmlns:ds="http://schemas.openxmlformats.org/officeDocument/2006/customXml" ds:itemID="{3D72402A-33FD-490F-975E-E421EA8825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Mitacs Powerpoint Template_EN_FR_DEC2025_DRAFT</Template>
  <TotalTime>0</TotalTime>
  <Words>5131</Words>
  <Application>Microsoft Office PowerPoint</Application>
  <PresentationFormat>Widescreen</PresentationFormat>
  <Paragraphs>448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Lato</vt:lpstr>
      <vt:lpstr>Questa Sans</vt:lpstr>
      <vt:lpstr>Questa Slab</vt:lpstr>
      <vt:lpstr>TT Hoves</vt:lpstr>
      <vt:lpstr>TT Hoves Bold</vt:lpstr>
      <vt:lpstr>Custom Design</vt:lpstr>
      <vt:lpstr>Using Mitacs Programs to Strengthen Global Partnerships and Success</vt:lpstr>
      <vt:lpstr>PowerPoint Presentation</vt:lpstr>
      <vt:lpstr>Agenda</vt:lpstr>
      <vt:lpstr>Mitacs Programs</vt:lpstr>
      <vt:lpstr>GRA – The basics</vt:lpstr>
      <vt:lpstr>GRA Pathways (allocation &amp; quantum)</vt:lpstr>
      <vt:lpstr>PowerPoint Presentation</vt:lpstr>
      <vt:lpstr>Accelerate – The basics</vt:lpstr>
      <vt:lpstr>PowerPoint Presentation</vt:lpstr>
      <vt:lpstr>PowerPoint Presentation</vt:lpstr>
      <vt:lpstr>Common Themes in Mitacs Leverage</vt:lpstr>
      <vt:lpstr>Pillar I</vt:lpstr>
      <vt:lpstr>PowerPoint Presentation</vt:lpstr>
      <vt:lpstr>ERC– GRA leverage</vt:lpstr>
      <vt:lpstr>PowerPoint Presentation</vt:lpstr>
      <vt:lpstr>PowerPoint Presentation</vt:lpstr>
      <vt:lpstr>PowerPoint Presentation</vt:lpstr>
      <vt:lpstr>MSCA – GRA leverage</vt:lpstr>
      <vt:lpstr>PowerPoint Presentation</vt:lpstr>
      <vt:lpstr>PowerPoint Presentation</vt:lpstr>
      <vt:lpstr>Pillar II</vt:lpstr>
      <vt:lpstr>Pillar II – GRA leverage</vt:lpstr>
      <vt:lpstr>PowerPoint Presentation</vt:lpstr>
      <vt:lpstr>PowerPoint Presentation</vt:lpstr>
      <vt:lpstr>Pillar III</vt:lpstr>
      <vt:lpstr>PowerPoint Presentation</vt:lpstr>
      <vt:lpstr>Next Steps</vt:lpstr>
      <vt:lpstr>Thanks to our funding partners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Gina Soparlo</dc:creator>
  <cp:lastModifiedBy>Gina Soparlo</cp:lastModifiedBy>
  <cp:revision>1</cp:revision>
  <cp:lastPrinted>2018-12-04T19:12:38Z</cp:lastPrinted>
  <dcterms:created xsi:type="dcterms:W3CDTF">2026-02-03T20:50:24Z</dcterms:created>
  <dcterms:modified xsi:type="dcterms:W3CDTF">2026-02-18T20:58:19Z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0x01010011447492E4C88E46BE867A8D395FED43</vt:lpwstr>
  </property>
</Properties>
</file>