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1" r:id="rId4"/>
    <p:sldMasterId id="2147484131" r:id="rId5"/>
  </p:sldMasterIdLst>
  <p:notesMasterIdLst>
    <p:notesMasterId r:id="rId34"/>
  </p:notesMasterIdLst>
  <p:handoutMasterIdLst>
    <p:handoutMasterId r:id="rId35"/>
  </p:handoutMasterIdLst>
  <p:sldIdLst>
    <p:sldId id="276" r:id="rId6"/>
    <p:sldId id="307" r:id="rId7"/>
    <p:sldId id="309" r:id="rId8"/>
    <p:sldId id="286" r:id="rId9"/>
    <p:sldId id="287" r:id="rId10"/>
    <p:sldId id="288" r:id="rId11"/>
    <p:sldId id="289" r:id="rId12"/>
    <p:sldId id="290" r:id="rId13"/>
    <p:sldId id="291" r:id="rId14"/>
    <p:sldId id="292" r:id="rId15"/>
    <p:sldId id="256" r:id="rId16"/>
    <p:sldId id="294" r:id="rId17"/>
    <p:sldId id="257" r:id="rId18"/>
    <p:sldId id="277" r:id="rId19"/>
    <p:sldId id="278" r:id="rId20"/>
    <p:sldId id="296" r:id="rId21"/>
    <p:sldId id="299" r:id="rId22"/>
    <p:sldId id="300" r:id="rId23"/>
    <p:sldId id="301" r:id="rId24"/>
    <p:sldId id="302" r:id="rId25"/>
    <p:sldId id="303" r:id="rId26"/>
    <p:sldId id="304" r:id="rId27"/>
    <p:sldId id="305" r:id="rId28"/>
    <p:sldId id="306" r:id="rId29"/>
    <p:sldId id="297" r:id="rId30"/>
    <p:sldId id="298" r:id="rId31"/>
    <p:sldId id="293" r:id="rId32"/>
    <p:sldId id="261" r:id="rId33"/>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211EFCE8-5ADC-4036-B27C-7F73CD4602B9}">
          <p14:sldIdLst>
            <p14:sldId id="276"/>
            <p14:sldId id="307"/>
            <p14:sldId id="309"/>
            <p14:sldId id="286"/>
            <p14:sldId id="287"/>
            <p14:sldId id="288"/>
            <p14:sldId id="289"/>
            <p14:sldId id="290"/>
            <p14:sldId id="291"/>
            <p14:sldId id="292"/>
            <p14:sldId id="256"/>
            <p14:sldId id="294"/>
            <p14:sldId id="257"/>
            <p14:sldId id="277"/>
            <p14:sldId id="278"/>
            <p14:sldId id="296"/>
            <p14:sldId id="299"/>
            <p14:sldId id="300"/>
            <p14:sldId id="301"/>
            <p14:sldId id="302"/>
            <p14:sldId id="303"/>
            <p14:sldId id="304"/>
            <p14:sldId id="305"/>
            <p14:sldId id="306"/>
            <p14:sldId id="297"/>
            <p14:sldId id="298"/>
            <p14:sldId id="293"/>
            <p14:sldId id="261"/>
          </p14:sldIdLst>
        </p14:section>
      </p14:sectionLst>
    </p:ext>
    <p:ext uri="{EFAFB233-063F-42B5-8137-9DF3F51BA10A}">
      <p15:sldGuideLst xmlns:p15="http://schemas.microsoft.com/office/powerpoint/2012/main">
        <p15:guide id="1" orient="horz" pos="2183" userDrawn="1">
          <p15:clr>
            <a:srgbClr val="A4A3A4"/>
          </p15:clr>
        </p15:guide>
        <p15:guide id="2" pos="5269" userDrawn="1">
          <p15:clr>
            <a:srgbClr val="A4A3A4"/>
          </p15:clr>
        </p15:guide>
        <p15:guide id="3" orient="horz" pos="754" userDrawn="1">
          <p15:clr>
            <a:srgbClr val="A4A3A4"/>
          </p15:clr>
        </p15:guide>
        <p15:guide id="4" pos="2371" userDrawn="1">
          <p15:clr>
            <a:srgbClr val="A4A3A4"/>
          </p15:clr>
        </p15:guide>
        <p15:guide id="6" orient="horz" pos="2478" userDrawn="1">
          <p15:clr>
            <a:srgbClr val="A4A3A4"/>
          </p15:clr>
        </p15:guide>
        <p15:guide id="7" pos="2415" userDrawn="1">
          <p15:clr>
            <a:srgbClr val="A4A3A4"/>
          </p15:clr>
        </p15:guide>
        <p15:guide id="8" orient="horz" pos="1661" userDrawn="1">
          <p15:clr>
            <a:srgbClr val="A4A3A4"/>
          </p15:clr>
        </p15:guide>
        <p15:guide id="9" orient="horz" pos="191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A40300-10CB-5B3E-57C9-0084DE43BD14}" name="Sabrina Gomes Sanchez" initials="SG" userId="S::sgsanchez@mitacs.ca::687f9f14-8f1e-4ac9-aa36-3d975b92c7f3" providerId="AD"/>
  <p188:author id="{0D50B70C-5657-32E1-82A2-D2FDC55A3C14}" name="Jacqueline Mason" initials="JM" userId="S::jmason@mitacs.ca::84ba97cc-b18d-4564-8be7-d0233e0deecc" providerId="AD"/>
  <p188:author id="{3DF9F60D-16EF-0A3D-C68A-07043202F051}" name="Nicole Hack" initials="NH" userId="S::nhack@mitacs.ca::84bd5967-72c4-4f3c-9f97-baed68148282" providerId="AD"/>
  <p188:author id="{C17DEA18-E7F9-3B29-01AB-D7AEFF8D9036}" name="Jaco Weideman" initials="JW" userId="S::jweideman@mitacs.ca::39b8a2a5-2225-4c4e-8329-4bf5563a95b0" providerId="AD"/>
  <p188:author id="{C946B01E-6F04-1C49-2A93-3C11FFCE284B}" name="Crystal Chiu" initials="CC" userId="S::cchiu@mitacs.ca::f5f7e553-e29c-42b0-9076-fa585fb208a7" providerId="AD"/>
  <p188:author id="{B665A82D-2453-C99B-F471-E5AB7BDCCAD1}" name="Rachelle Thauern" initials="RT" userId="S::rthauern@mitacs.ca::283711c2-a59f-4917-9998-266e1df79834" providerId="AD"/>
  <p188:author id="{82234438-220A-3EB9-9340-161EAA67311C}" name="Gina Soparlo" initials="GS" userId="S::gsoparlo@mitacs.ca::ddc40877-7721-410b-88ad-a1a6bbaafd7d" providerId="AD"/>
  <p188:author id="{1BE87A3B-A508-2929-0A95-8157FCE0D333}" name="Andrea Globa" initials="AG" userId="S::agloba@mitacs.ca::0827c2eb-e9d6-47ad-b8e7-3e4a63aa745e" providerId="AD"/>
  <p188:author id="{2BBCF43E-5149-FC27-5C92-7ADBA23B3EAD}" name="Pooyan Khorsandi" initials="" userId="S::pkhorsandi@mitacs.ca::06e8c972-38f2-4608-86b8-e6175de937f4" providerId="AD"/>
  <p188:author id="{90A4C975-BE8D-5AC5-F315-BBF2E58FF5CF}" name="Jennifer Riley" initials="JR" userId="S::jriley@mitacs.ca::7466f233-abbc-40f0-be63-d825577b0297" providerId="AD"/>
  <p188:author id="{C37FDF78-F919-E2FF-E1EB-48B5B174B7FF}" name="Twinkle Johnson" initials="TJ" userId="S::tjohnson@mitacs.ca::3309e60f-98cc-46f7-bb3b-80c96f50854c" providerId="AD"/>
  <p188:author id="{1C71137A-85A3-E536-5BED-CF1BE9B4A87C}" name="Caroline Konrad" initials="CK" userId="S::ckonrad@mitacs.ca::24f42f9d-eb93-4c40-9e03-474b859122ae" providerId="AD"/>
  <p188:author id="{284FED89-9EFB-50EF-342F-29DC3584F5A7}" name="Angelin Soosaipillai" initials="AS" userId="S::asoosaipillai@mitacs.ca::d3e7bce5-035c-4c9a-b318-0b98662e1b8f" providerId="AD"/>
  <p188:author id="{91B0799E-53B3-78DB-2CFF-4D6A9DA5E5BE}" name="Lissa Murseli" initials="LM" userId="S::lmurseli@mitacs.ca::4fa5f25f-ad59-4923-aed2-a48806a638c2" providerId="AD"/>
  <p188:author id="{D7F610A3-AC09-5157-2319-A1347E441F57}" name="Jose Molitor" initials="" userId="S::jmolitor@mitacs.ca::0da56c77-b596-42df-b036-dd7b9777ad8e" providerId="AD"/>
  <p188:author id="{A38651B9-ECE0-FA6F-1F67-2138F4001245}" name="Shirley Hepburn" initials="" userId="S::shepburn@mitacs.ca::163d8929-db70-4f60-a2a4-e701a7ed1cf7" providerId="AD"/>
  <p188:author id="{E5D3E3BC-6213-8BF7-5326-D2C072CC135E}" name="Delene Bosch" initials="" userId="S::dbosch@mitacs.ca::f8654809-fe4f-42ad-a1bb-7ba7d93e1032" providerId="AD"/>
  <p188:author id="{9AC71BBF-46FE-344A-170B-FA9D824D441E}" name="Michelle Aguayo" initials="" userId="S::maguayo@mitacs.ca::8902b443-a080-49ba-a588-e1f182b186c9" providerId="AD"/>
  <p188:author id="{1BEDEFCA-582F-68AF-1FD7-350C2E70A0E8}" name="Katherine Martineau" initials="KM" userId="S::kmartineau@mitacs.ca::22c2854d-d373-4a16-8505-774b79703f1b" providerId="AD"/>
  <p188:author id="{A81CF4D6-61E2-D545-53A3-3153B5F55AAD}" name="Patrice Mulvihill" initials="" userId="S::pmulvihill@mitacs.ca::fdcc9740-d593-4d9a-8f44-6a545ce758e8" providerId="AD"/>
  <p188:author id="{B54C7EEE-F7F7-3FE0-4267-109303BC849D}" name="Lauren MacKenzie (Contractor)" initials="LM" userId="S::lmackenzie@mitacs.ca::854e2cee-f7c1-4854-9a43-5d9791fff725" providerId="AD"/>
  <p188:author id="{E7D8D1F7-7299-B8BE-9DF0-8B1ACEC14306}" name="Greg Standerwick" initials="GS" userId="S::gstanderwick@mitacs.ca::66792b90-15ff-4846-9e58-f30926cf693f" providerId="AD"/>
  <p188:author id="{EDC64DF8-F73F-9208-2CC9-B5F2A23CE243}" name="Cindy Nguyen" initials="CN" userId="S::cnguyen@mitacs.ca::93658d4a-f4f0-4015-a051-21e03e663aab" providerId="AD"/>
  <p188:author id="{CFF1D8FF-1346-FD19-C836-42C206074080}" name="Francisco Teston" initials="FT" userId="S::fteston@mitacs.ca::c86515a7-7c2f-4443-a11c-c1e1c01349d5" providerId="AD"/>
  <p188:author id="{CDDDFEFF-405D-CF76-B421-46D270284BCF}" name="Raj Bhandal" initials="RB" userId="S::rbhandal@mitacs.ca::1f5e8f3c-bd6e-4599-aeaa-60fbf4f98fa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a Majstorovic" initials="AM" lastIdx="1" clrIdx="0"/>
  <p:cmAuthor id="2" name="Megan Airton-Cindric" initials="MA" lastIdx="56" clrIdx="1">
    <p:extLst>
      <p:ext uri="{19B8F6BF-5375-455C-9EA6-DF929625EA0E}">
        <p15:presenceInfo xmlns:p15="http://schemas.microsoft.com/office/powerpoint/2012/main" userId="S-1-5-21-1563367135-1881793701-3788759872-1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AF4C8"/>
    <a:srgbClr val="DCE6ED"/>
    <a:srgbClr val="0A24AF"/>
    <a:srgbClr val="E5E5E5"/>
    <a:srgbClr val="32382C"/>
    <a:srgbClr val="005FAE"/>
    <a:srgbClr val="FF9600"/>
    <a:srgbClr val="CDE34B"/>
    <a:srgbClr val="35A3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E9EE2-2564-921D-585D-DF842A528A67}" v="2" dt="2026-02-17T15:07:33.397"/>
    <p1510:client id="{D62D4926-8C2F-4643-AFDD-A3D4D2ECFC54}" v="41" dt="2026-02-17T17:36:45.008"/>
    <p1510:client id="{F4BBC55E-7341-44CF-A14C-B5A8A5D4FC7A}" v="3236" dt="2026-02-17T19:14:48.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3"/>
        <p:guide pos="5269"/>
        <p:guide orient="horz" pos="754"/>
        <p:guide pos="2371"/>
        <p:guide orient="horz" pos="2478"/>
        <p:guide pos="2415"/>
        <p:guide orient="horz" pos="1661"/>
        <p:guide orient="horz" pos="191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 Bytyqi" userId="S::lbytyqi@mitacs.ca::a26e6774-ee19-46bd-ab77-20b14f7d7562" providerId="AD" clId="Web-{056E9EE2-2564-921D-585D-DF842A528A67}"/>
    <pc:docChg chg="modSld sldOrd">
      <pc:chgData name="Lora Bytyqi" userId="S::lbytyqi@mitacs.ca::a26e6774-ee19-46bd-ab77-20b14f7d7562" providerId="AD" clId="Web-{056E9EE2-2564-921D-585D-DF842A528A67}" dt="2026-02-17T15:54:11.556" v="3"/>
      <pc:docMkLst>
        <pc:docMk/>
      </pc:docMkLst>
      <pc:sldChg chg="modNotes">
        <pc:chgData name="Lora Bytyqi" userId="S::lbytyqi@mitacs.ca::a26e6774-ee19-46bd-ab77-20b14f7d7562" providerId="AD" clId="Web-{056E9EE2-2564-921D-585D-DF842A528A67}" dt="2026-02-17T15:54:11.556" v="3"/>
        <pc:sldMkLst>
          <pc:docMk/>
          <pc:sldMk cId="2934142304" sldId="276"/>
        </pc:sldMkLst>
      </pc:sldChg>
      <pc:sldChg chg="ord">
        <pc:chgData name="Lora Bytyqi" userId="S::lbytyqi@mitacs.ca::a26e6774-ee19-46bd-ab77-20b14f7d7562" providerId="AD" clId="Web-{056E9EE2-2564-921D-585D-DF842A528A67}" dt="2026-02-17T14:20:34.540" v="0"/>
        <pc:sldMkLst>
          <pc:docMk/>
          <pc:sldMk cId="1765830447" sldId="277"/>
        </pc:sldMkLst>
      </pc:sldChg>
      <pc:sldChg chg="modSp">
        <pc:chgData name="Lora Bytyqi" userId="S::lbytyqi@mitacs.ca::a26e6774-ee19-46bd-ab77-20b14f7d7562" providerId="AD" clId="Web-{056E9EE2-2564-921D-585D-DF842A528A67}" dt="2026-02-17T15:07:33.381" v="1" actId="1076"/>
        <pc:sldMkLst>
          <pc:docMk/>
          <pc:sldMk cId="1318393270" sldId="301"/>
        </pc:sldMkLst>
        <pc:grpChg chg="mod">
          <ac:chgData name="Lora Bytyqi" userId="S::lbytyqi@mitacs.ca::a26e6774-ee19-46bd-ab77-20b14f7d7562" providerId="AD" clId="Web-{056E9EE2-2564-921D-585D-DF842A528A67}" dt="2026-02-17T15:07:33.381" v="1" actId="1076"/>
          <ac:grpSpMkLst>
            <pc:docMk/>
            <pc:sldMk cId="1318393270" sldId="301"/>
            <ac:grpSpMk id="94" creationId="{D2884432-3F0B-3266-EB46-E79C009D5439}"/>
          </ac:grpSpMkLst>
        </pc:grpChg>
      </pc:sldChg>
    </pc:docChg>
  </pc:docChgLst>
  <pc:docChgLst>
    <pc:chgData name="Lora Bytyqi" userId="a26e6774-ee19-46bd-ab77-20b14f7d7562" providerId="ADAL" clId="{77E45C78-8136-4FA3-8CB3-2B3205051461}"/>
    <pc:docChg chg="undo custSel modSld">
      <pc:chgData name="Lora Bytyqi" userId="a26e6774-ee19-46bd-ab77-20b14f7d7562" providerId="ADAL" clId="{77E45C78-8136-4FA3-8CB3-2B3205051461}" dt="2026-02-17T19:14:48.419" v="3195" actId="20577"/>
      <pc:docMkLst>
        <pc:docMk/>
      </pc:docMkLst>
      <pc:sldChg chg="modSp mod modNotesTx">
        <pc:chgData name="Lora Bytyqi" userId="a26e6774-ee19-46bd-ab77-20b14f7d7562" providerId="ADAL" clId="{77E45C78-8136-4FA3-8CB3-2B3205051461}" dt="2026-02-17T18:47:17.025" v="2608" actId="20577"/>
        <pc:sldMkLst>
          <pc:docMk/>
          <pc:sldMk cId="3405090031" sldId="256"/>
        </pc:sldMkLst>
        <pc:spChg chg="mod">
          <ac:chgData name="Lora Bytyqi" userId="a26e6774-ee19-46bd-ab77-20b14f7d7562" providerId="ADAL" clId="{77E45C78-8136-4FA3-8CB3-2B3205051461}" dt="2026-02-17T18:47:17.025" v="2608" actId="20577"/>
          <ac:spMkLst>
            <pc:docMk/>
            <pc:sldMk cId="3405090031" sldId="256"/>
            <ac:spMk id="7" creationId="{9EC9D91F-A2AF-ADCD-2967-C427D2E61C5C}"/>
          </ac:spMkLst>
        </pc:spChg>
      </pc:sldChg>
      <pc:sldChg chg="modSp mod modNotesTx">
        <pc:chgData name="Lora Bytyqi" userId="a26e6774-ee19-46bd-ab77-20b14f7d7562" providerId="ADAL" clId="{77E45C78-8136-4FA3-8CB3-2B3205051461}" dt="2026-02-17T17:05:39.084" v="1200" actId="20577"/>
        <pc:sldMkLst>
          <pc:docMk/>
          <pc:sldMk cId="3842566062" sldId="257"/>
        </pc:sldMkLst>
        <pc:spChg chg="mod">
          <ac:chgData name="Lora Bytyqi" userId="a26e6774-ee19-46bd-ab77-20b14f7d7562" providerId="ADAL" clId="{77E45C78-8136-4FA3-8CB3-2B3205051461}" dt="2026-02-17T17:01:44.251" v="1133" actId="20577"/>
          <ac:spMkLst>
            <pc:docMk/>
            <pc:sldMk cId="3842566062" sldId="257"/>
            <ac:spMk id="2" creationId="{5766189A-9A90-B461-0898-3E298350E12E}"/>
          </ac:spMkLst>
        </pc:spChg>
        <pc:spChg chg="mod">
          <ac:chgData name="Lora Bytyqi" userId="a26e6774-ee19-46bd-ab77-20b14f7d7562" providerId="ADAL" clId="{77E45C78-8136-4FA3-8CB3-2B3205051461}" dt="2026-02-17T17:03:07.444" v="1158" actId="207"/>
          <ac:spMkLst>
            <pc:docMk/>
            <pc:sldMk cId="3842566062" sldId="257"/>
            <ac:spMk id="6" creationId="{A46FABF0-B644-9391-7F8D-52E41B46D200}"/>
          </ac:spMkLst>
        </pc:spChg>
      </pc:sldChg>
      <pc:sldChg chg="modNotesTx">
        <pc:chgData name="Lora Bytyqi" userId="a26e6774-ee19-46bd-ab77-20b14f7d7562" providerId="ADAL" clId="{77E45C78-8136-4FA3-8CB3-2B3205051461}" dt="2026-02-17T18:59:17.007" v="2809" actId="20577"/>
        <pc:sldMkLst>
          <pc:docMk/>
          <pc:sldMk cId="2280380189" sldId="261"/>
        </pc:sldMkLst>
      </pc:sldChg>
      <pc:sldChg chg="modSp mod modNotesTx">
        <pc:chgData name="Lora Bytyqi" userId="a26e6774-ee19-46bd-ab77-20b14f7d7562" providerId="ADAL" clId="{77E45C78-8136-4FA3-8CB3-2B3205051461}" dt="2026-02-17T19:14:48.419" v="3195" actId="20577"/>
        <pc:sldMkLst>
          <pc:docMk/>
          <pc:sldMk cId="2934142304" sldId="276"/>
        </pc:sldMkLst>
        <pc:spChg chg="mod">
          <ac:chgData name="Lora Bytyqi" userId="a26e6774-ee19-46bd-ab77-20b14f7d7562" providerId="ADAL" clId="{77E45C78-8136-4FA3-8CB3-2B3205051461}" dt="2026-02-17T19:07:48.735" v="2969" actId="313"/>
          <ac:spMkLst>
            <pc:docMk/>
            <pc:sldMk cId="2934142304" sldId="276"/>
            <ac:spMk id="3" creationId="{735801CA-4D51-E2DB-F5AC-474A0958839C}"/>
          </ac:spMkLst>
        </pc:spChg>
      </pc:sldChg>
      <pc:sldChg chg="modNotesTx">
        <pc:chgData name="Lora Bytyqi" userId="a26e6774-ee19-46bd-ab77-20b14f7d7562" providerId="ADAL" clId="{77E45C78-8136-4FA3-8CB3-2B3205051461}" dt="2026-02-17T18:50:24.837" v="2696" actId="20577"/>
        <pc:sldMkLst>
          <pc:docMk/>
          <pc:sldMk cId="269783607" sldId="278"/>
        </pc:sldMkLst>
      </pc:sldChg>
      <pc:sldChg chg="modNotesTx">
        <pc:chgData name="Lora Bytyqi" userId="a26e6774-ee19-46bd-ab77-20b14f7d7562" providerId="ADAL" clId="{77E45C78-8136-4FA3-8CB3-2B3205051461}" dt="2026-02-17T18:05:34.522" v="1584" actId="313"/>
        <pc:sldMkLst>
          <pc:docMk/>
          <pc:sldMk cId="1663426614" sldId="287"/>
        </pc:sldMkLst>
      </pc:sldChg>
      <pc:sldChg chg="modNotesTx">
        <pc:chgData name="Lora Bytyqi" userId="a26e6774-ee19-46bd-ab77-20b14f7d7562" providerId="ADAL" clId="{77E45C78-8136-4FA3-8CB3-2B3205051461}" dt="2026-02-17T18:46:04.539" v="2607" actId="20577"/>
        <pc:sldMkLst>
          <pc:docMk/>
          <pc:sldMk cId="1350089580" sldId="289"/>
        </pc:sldMkLst>
      </pc:sldChg>
      <pc:sldChg chg="modNotesTx">
        <pc:chgData name="Lora Bytyqi" userId="a26e6774-ee19-46bd-ab77-20b14f7d7562" providerId="ADAL" clId="{77E45C78-8136-4FA3-8CB3-2B3205051461}" dt="2026-02-17T18:11:47.862" v="1821" actId="20577"/>
        <pc:sldMkLst>
          <pc:docMk/>
          <pc:sldMk cId="4197762349" sldId="290"/>
        </pc:sldMkLst>
      </pc:sldChg>
      <pc:sldChg chg="modNotesTx">
        <pc:chgData name="Lora Bytyqi" userId="a26e6774-ee19-46bd-ab77-20b14f7d7562" providerId="ADAL" clId="{77E45C78-8136-4FA3-8CB3-2B3205051461}" dt="2026-02-17T16:13:28.012" v="199" actId="313"/>
        <pc:sldMkLst>
          <pc:docMk/>
          <pc:sldMk cId="162509421" sldId="291"/>
        </pc:sldMkLst>
      </pc:sldChg>
      <pc:sldChg chg="modNotesTx">
        <pc:chgData name="Lora Bytyqi" userId="a26e6774-ee19-46bd-ab77-20b14f7d7562" providerId="ADAL" clId="{77E45C78-8136-4FA3-8CB3-2B3205051461}" dt="2026-02-17T16:52:56.244" v="924" actId="20577"/>
        <pc:sldMkLst>
          <pc:docMk/>
          <pc:sldMk cId="1877481464" sldId="292"/>
        </pc:sldMkLst>
      </pc:sldChg>
      <pc:sldChg chg="modSp mod modNotesTx">
        <pc:chgData name="Lora Bytyqi" userId="a26e6774-ee19-46bd-ab77-20b14f7d7562" providerId="ADAL" clId="{77E45C78-8136-4FA3-8CB3-2B3205051461}" dt="2026-02-17T16:28:31.084" v="543" actId="20577"/>
        <pc:sldMkLst>
          <pc:docMk/>
          <pc:sldMk cId="3285934888" sldId="293"/>
        </pc:sldMkLst>
        <pc:spChg chg="mod">
          <ac:chgData name="Lora Bytyqi" userId="a26e6774-ee19-46bd-ab77-20b14f7d7562" providerId="ADAL" clId="{77E45C78-8136-4FA3-8CB3-2B3205051461}" dt="2026-02-17T16:28:31.084" v="543" actId="20577"/>
          <ac:spMkLst>
            <pc:docMk/>
            <pc:sldMk cId="3285934888" sldId="293"/>
            <ac:spMk id="20" creationId="{D5AAB20A-6627-5235-361A-0AA8B5B6FBF8}"/>
          </ac:spMkLst>
        </pc:spChg>
      </pc:sldChg>
      <pc:sldChg chg="modNotesTx">
        <pc:chgData name="Lora Bytyqi" userId="a26e6774-ee19-46bd-ab77-20b14f7d7562" providerId="ADAL" clId="{77E45C78-8136-4FA3-8CB3-2B3205051461}" dt="2026-02-17T16:14:43.043" v="350" actId="20577"/>
        <pc:sldMkLst>
          <pc:docMk/>
          <pc:sldMk cId="491512580" sldId="294"/>
        </pc:sldMkLst>
      </pc:sldChg>
      <pc:sldChg chg="modSp mod modNotesTx">
        <pc:chgData name="Lora Bytyqi" userId="a26e6774-ee19-46bd-ab77-20b14f7d7562" providerId="ADAL" clId="{77E45C78-8136-4FA3-8CB3-2B3205051461}" dt="2026-02-17T19:00:00.874" v="2819" actId="20577"/>
        <pc:sldMkLst>
          <pc:docMk/>
          <pc:sldMk cId="3858438377" sldId="296"/>
        </pc:sldMkLst>
        <pc:spChg chg="mod">
          <ac:chgData name="Lora Bytyqi" userId="a26e6774-ee19-46bd-ab77-20b14f7d7562" providerId="ADAL" clId="{77E45C78-8136-4FA3-8CB3-2B3205051461}" dt="2026-02-17T16:31:20.301" v="623" actId="20577"/>
          <ac:spMkLst>
            <pc:docMk/>
            <pc:sldMk cId="3858438377" sldId="296"/>
            <ac:spMk id="33" creationId="{3B719A77-5E53-A74F-8DD7-F98DA173772E}"/>
          </ac:spMkLst>
        </pc:spChg>
        <pc:spChg chg="mod">
          <ac:chgData name="Lora Bytyqi" userId="a26e6774-ee19-46bd-ab77-20b14f7d7562" providerId="ADAL" clId="{77E45C78-8136-4FA3-8CB3-2B3205051461}" dt="2026-02-17T16:31:29.041" v="636" actId="33524"/>
          <ac:spMkLst>
            <pc:docMk/>
            <pc:sldMk cId="3858438377" sldId="296"/>
            <ac:spMk id="34" creationId="{454DBB85-62CC-90D9-1789-8F3193D3562F}"/>
          </ac:spMkLst>
        </pc:spChg>
      </pc:sldChg>
      <pc:sldChg chg="modNotesTx">
        <pc:chgData name="Lora Bytyqi" userId="a26e6774-ee19-46bd-ab77-20b14f7d7562" providerId="ADAL" clId="{77E45C78-8136-4FA3-8CB3-2B3205051461}" dt="2026-02-17T16:35:16.426" v="662" actId="6549"/>
        <pc:sldMkLst>
          <pc:docMk/>
          <pc:sldMk cId="2417300675" sldId="297"/>
        </pc:sldMkLst>
      </pc:sldChg>
      <pc:sldChg chg="modNotesTx">
        <pc:chgData name="Lora Bytyqi" userId="a26e6774-ee19-46bd-ab77-20b14f7d7562" providerId="ADAL" clId="{77E45C78-8136-4FA3-8CB3-2B3205051461}" dt="2026-02-17T17:46:51.760" v="1454" actId="20577"/>
        <pc:sldMkLst>
          <pc:docMk/>
          <pc:sldMk cId="751528910" sldId="300"/>
        </pc:sldMkLst>
      </pc:sldChg>
      <pc:sldChg chg="modNotesTx">
        <pc:chgData name="Lora Bytyqi" userId="a26e6774-ee19-46bd-ab77-20b14f7d7562" providerId="ADAL" clId="{77E45C78-8136-4FA3-8CB3-2B3205051461}" dt="2026-02-17T18:55:10.030" v="2798" actId="20577"/>
        <pc:sldMkLst>
          <pc:docMk/>
          <pc:sldMk cId="1318393270" sldId="301"/>
        </pc:sldMkLst>
      </pc:sldChg>
      <pc:sldChg chg="modSp mod modNotesTx">
        <pc:chgData name="Lora Bytyqi" userId="a26e6774-ee19-46bd-ab77-20b14f7d7562" providerId="ADAL" clId="{77E45C78-8136-4FA3-8CB3-2B3205051461}" dt="2026-02-17T18:34:35.203" v="2546" actId="20577"/>
        <pc:sldMkLst>
          <pc:docMk/>
          <pc:sldMk cId="3719196067" sldId="302"/>
        </pc:sldMkLst>
        <pc:spChg chg="mod">
          <ac:chgData name="Lora Bytyqi" userId="a26e6774-ee19-46bd-ab77-20b14f7d7562" providerId="ADAL" clId="{77E45C78-8136-4FA3-8CB3-2B3205051461}" dt="2026-02-17T16:30:43.435" v="571" actId="20577"/>
          <ac:spMkLst>
            <pc:docMk/>
            <pc:sldMk cId="3719196067" sldId="302"/>
            <ac:spMk id="33" creationId="{F48127D1-D294-678A-6BC6-EB91DAED4454}"/>
          </ac:spMkLst>
        </pc:spChg>
        <pc:spChg chg="mod">
          <ac:chgData name="Lora Bytyqi" userId="a26e6774-ee19-46bd-ab77-20b14f7d7562" providerId="ADAL" clId="{77E45C78-8136-4FA3-8CB3-2B3205051461}" dt="2026-02-17T16:30:53.859" v="584" actId="313"/>
          <ac:spMkLst>
            <pc:docMk/>
            <pc:sldMk cId="3719196067" sldId="302"/>
            <ac:spMk id="34" creationId="{0540D4D7-C3FE-6F33-4E02-292E84BDAA96}"/>
          </ac:spMkLst>
        </pc:spChg>
      </pc:sldChg>
      <pc:sldChg chg="modNotesTx">
        <pc:chgData name="Lora Bytyqi" userId="a26e6774-ee19-46bd-ab77-20b14f7d7562" providerId="ADAL" clId="{77E45C78-8136-4FA3-8CB3-2B3205051461}" dt="2026-02-17T18:20:32.906" v="2044" actId="20577"/>
        <pc:sldMkLst>
          <pc:docMk/>
          <pc:sldMk cId="318354763" sldId="304"/>
        </pc:sldMkLst>
      </pc:sldChg>
      <pc:sldChg chg="modNotesTx">
        <pc:chgData name="Lora Bytyqi" userId="a26e6774-ee19-46bd-ab77-20b14f7d7562" providerId="ADAL" clId="{77E45C78-8136-4FA3-8CB3-2B3205051461}" dt="2026-02-17T18:26:42.983" v="2510" actId="20577"/>
        <pc:sldMkLst>
          <pc:docMk/>
          <pc:sldMk cId="4013531411" sldId="305"/>
        </pc:sldMkLst>
      </pc:sldChg>
      <pc:sldChg chg="modSp mod">
        <pc:chgData name="Lora Bytyqi" userId="a26e6774-ee19-46bd-ab77-20b14f7d7562" providerId="ADAL" clId="{77E45C78-8136-4FA3-8CB3-2B3205051461}" dt="2026-02-17T16:31:10.810" v="611" actId="313"/>
        <pc:sldMkLst>
          <pc:docMk/>
          <pc:sldMk cId="35117887" sldId="306"/>
        </pc:sldMkLst>
        <pc:spChg chg="mod">
          <ac:chgData name="Lora Bytyqi" userId="a26e6774-ee19-46bd-ab77-20b14f7d7562" providerId="ADAL" clId="{77E45C78-8136-4FA3-8CB3-2B3205051461}" dt="2026-02-17T16:31:02.151" v="598" actId="20577"/>
          <ac:spMkLst>
            <pc:docMk/>
            <pc:sldMk cId="35117887" sldId="306"/>
            <ac:spMk id="33" creationId="{96CEF7A2-779A-1CF0-5365-99898A848006}"/>
          </ac:spMkLst>
        </pc:spChg>
        <pc:spChg chg="mod">
          <ac:chgData name="Lora Bytyqi" userId="a26e6774-ee19-46bd-ab77-20b14f7d7562" providerId="ADAL" clId="{77E45C78-8136-4FA3-8CB3-2B3205051461}" dt="2026-02-17T16:31:10.810" v="611" actId="313"/>
          <ac:spMkLst>
            <pc:docMk/>
            <pc:sldMk cId="35117887" sldId="306"/>
            <ac:spMk id="34" creationId="{E2BCAB0D-D6CF-923D-CAF6-A1DEE9A62CA9}"/>
          </ac:spMkLst>
        </pc:spChg>
      </pc:sldChg>
      <pc:sldChg chg="modNotesTx">
        <pc:chgData name="Lora Bytyqi" userId="a26e6774-ee19-46bd-ab77-20b14f7d7562" providerId="ADAL" clId="{77E45C78-8136-4FA3-8CB3-2B3205051461}" dt="2026-02-17T19:06:42.570" v="2968" actId="20577"/>
        <pc:sldMkLst>
          <pc:docMk/>
          <pc:sldMk cId="3195145747" sldId="307"/>
        </pc:sldMkLst>
      </pc:sldChg>
      <pc:sldChg chg="modNotesTx">
        <pc:chgData name="Lora Bytyqi" userId="a26e6774-ee19-46bd-ab77-20b14f7d7562" providerId="ADAL" clId="{77E45C78-8136-4FA3-8CB3-2B3205051461}" dt="2026-02-17T18:44:07.277" v="2547" actId="20577"/>
        <pc:sldMkLst>
          <pc:docMk/>
          <pc:sldMk cId="3054182865" sldId="309"/>
        </pc:sldMkLst>
      </pc:sldChg>
    </pc:docChg>
  </pc:docChgLst>
  <pc:docChgLst>
    <pc:chgData name="Gina Soparlo" userId="ddc40877-7721-410b-88ad-a1a6bbaafd7d" providerId="ADAL" clId="{D1C827C4-D96A-4599-BCD7-BCBD1D1F586E}"/>
    <pc:docChg chg="undo custSel delSld modSld modSection">
      <pc:chgData name="Gina Soparlo" userId="ddc40877-7721-410b-88ad-a1a6bbaafd7d" providerId="ADAL" clId="{D1C827C4-D96A-4599-BCD7-BCBD1D1F586E}" dt="2026-02-17T17:36:45.008" v="104" actId="478"/>
      <pc:docMkLst>
        <pc:docMk/>
      </pc:docMkLst>
      <pc:sldChg chg="delSp mod">
        <pc:chgData name="Gina Soparlo" userId="ddc40877-7721-410b-88ad-a1a6bbaafd7d" providerId="ADAL" clId="{D1C827C4-D96A-4599-BCD7-BCBD1D1F586E}" dt="2026-02-17T13:01:31.362" v="19" actId="478"/>
        <pc:sldMkLst>
          <pc:docMk/>
          <pc:sldMk cId="3405090031" sldId="256"/>
        </pc:sldMkLst>
        <pc:spChg chg="del">
          <ac:chgData name="Gina Soparlo" userId="ddc40877-7721-410b-88ad-a1a6bbaafd7d" providerId="ADAL" clId="{D1C827C4-D96A-4599-BCD7-BCBD1D1F586E}" dt="2026-02-17T13:01:31.362" v="19" actId="478"/>
          <ac:spMkLst>
            <pc:docMk/>
            <pc:sldMk cId="3405090031" sldId="256"/>
            <ac:spMk id="8" creationId="{3DBAD774-0066-3C86-99AC-AED8F767AC3B}"/>
          </ac:spMkLst>
        </pc:spChg>
      </pc:sldChg>
      <pc:sldChg chg="delSp mod">
        <pc:chgData name="Gina Soparlo" userId="ddc40877-7721-410b-88ad-a1a6bbaafd7d" providerId="ADAL" clId="{D1C827C4-D96A-4599-BCD7-BCBD1D1F586E}" dt="2026-02-17T13:02:34.250" v="38" actId="478"/>
        <pc:sldMkLst>
          <pc:docMk/>
          <pc:sldMk cId="3842566062" sldId="257"/>
        </pc:sldMkLst>
        <pc:spChg chg="del">
          <ac:chgData name="Gina Soparlo" userId="ddc40877-7721-410b-88ad-a1a6bbaafd7d" providerId="ADAL" clId="{D1C827C4-D96A-4599-BCD7-BCBD1D1F586E}" dt="2026-02-17T13:02:34.250" v="38" actId="478"/>
          <ac:spMkLst>
            <pc:docMk/>
            <pc:sldMk cId="3842566062" sldId="257"/>
            <ac:spMk id="7" creationId="{4DBDEB1E-BD81-1657-3AD1-C0C7638B111A}"/>
          </ac:spMkLst>
        </pc:spChg>
      </pc:sldChg>
      <pc:sldChg chg="del">
        <pc:chgData name="Gina Soparlo" userId="ddc40877-7721-410b-88ad-a1a6bbaafd7d" providerId="ADAL" clId="{D1C827C4-D96A-4599-BCD7-BCBD1D1F586E}" dt="2026-02-17T13:02:24.064" v="37" actId="47"/>
        <pc:sldMkLst>
          <pc:docMk/>
          <pc:sldMk cId="671398767" sldId="258"/>
        </pc:sldMkLst>
      </pc:sldChg>
      <pc:sldChg chg="del">
        <pc:chgData name="Gina Soparlo" userId="ddc40877-7721-410b-88ad-a1a6bbaafd7d" providerId="ADAL" clId="{D1C827C4-D96A-4599-BCD7-BCBD1D1F586E}" dt="2026-02-17T13:02:13.564" v="34" actId="47"/>
        <pc:sldMkLst>
          <pc:docMk/>
          <pc:sldMk cId="994192304" sldId="259"/>
        </pc:sldMkLst>
      </pc:sldChg>
      <pc:sldChg chg="del">
        <pc:chgData name="Gina Soparlo" userId="ddc40877-7721-410b-88ad-a1a6bbaafd7d" providerId="ADAL" clId="{D1C827C4-D96A-4599-BCD7-BCBD1D1F586E}" dt="2026-02-17T13:02:07.202" v="31" actId="47"/>
        <pc:sldMkLst>
          <pc:docMk/>
          <pc:sldMk cId="1438828529" sldId="260"/>
        </pc:sldMkLst>
      </pc:sldChg>
      <pc:sldChg chg="delSp mod">
        <pc:chgData name="Gina Soparlo" userId="ddc40877-7721-410b-88ad-a1a6bbaafd7d" providerId="ADAL" clId="{D1C827C4-D96A-4599-BCD7-BCBD1D1F586E}" dt="2026-02-17T13:03:11.750" v="59" actId="478"/>
        <pc:sldMkLst>
          <pc:docMk/>
          <pc:sldMk cId="2280380189" sldId="261"/>
        </pc:sldMkLst>
        <pc:spChg chg="del">
          <ac:chgData name="Gina Soparlo" userId="ddc40877-7721-410b-88ad-a1a6bbaafd7d" providerId="ADAL" clId="{D1C827C4-D96A-4599-BCD7-BCBD1D1F586E}" dt="2026-02-17T13:03:11.750" v="59" actId="478"/>
          <ac:spMkLst>
            <pc:docMk/>
            <pc:sldMk cId="2280380189" sldId="261"/>
            <ac:spMk id="2" creationId="{E0105831-0B75-EED0-C7C1-1469A0C39FF8}"/>
          </ac:spMkLst>
        </pc:spChg>
      </pc:sldChg>
      <pc:sldChg chg="del">
        <pc:chgData name="Gina Soparlo" userId="ddc40877-7721-410b-88ad-a1a6bbaafd7d" providerId="ADAL" clId="{D1C827C4-D96A-4599-BCD7-BCBD1D1F586E}" dt="2026-02-17T13:00:44.926" v="6" actId="47"/>
        <pc:sldMkLst>
          <pc:docMk/>
          <pc:sldMk cId="2609384298" sldId="262"/>
        </pc:sldMkLst>
      </pc:sldChg>
      <pc:sldChg chg="del">
        <pc:chgData name="Gina Soparlo" userId="ddc40877-7721-410b-88ad-a1a6bbaafd7d" providerId="ADAL" clId="{D1C827C4-D96A-4599-BCD7-BCBD1D1F586E}" dt="2026-02-17T13:00:27.423" v="0" actId="47"/>
        <pc:sldMkLst>
          <pc:docMk/>
          <pc:sldMk cId="2838183973" sldId="263"/>
        </pc:sldMkLst>
      </pc:sldChg>
      <pc:sldChg chg="del">
        <pc:chgData name="Gina Soparlo" userId="ddc40877-7721-410b-88ad-a1a6bbaafd7d" providerId="ADAL" clId="{D1C827C4-D96A-4599-BCD7-BCBD1D1F586E}" dt="2026-02-17T13:02:02.987" v="29" actId="47"/>
        <pc:sldMkLst>
          <pc:docMk/>
          <pc:sldMk cId="2935515108" sldId="264"/>
        </pc:sldMkLst>
      </pc:sldChg>
      <pc:sldChg chg="del">
        <pc:chgData name="Gina Soparlo" userId="ddc40877-7721-410b-88ad-a1a6bbaafd7d" providerId="ADAL" clId="{D1C827C4-D96A-4599-BCD7-BCBD1D1F586E}" dt="2026-02-17T13:00:48.601" v="8" actId="47"/>
        <pc:sldMkLst>
          <pc:docMk/>
          <pc:sldMk cId="474651671" sldId="265"/>
        </pc:sldMkLst>
      </pc:sldChg>
      <pc:sldChg chg="del">
        <pc:chgData name="Gina Soparlo" userId="ddc40877-7721-410b-88ad-a1a6bbaafd7d" providerId="ADAL" clId="{D1C827C4-D96A-4599-BCD7-BCBD1D1F586E}" dt="2026-02-17T13:01:46.336" v="22" actId="47"/>
        <pc:sldMkLst>
          <pc:docMk/>
          <pc:sldMk cId="3192953141" sldId="266"/>
        </pc:sldMkLst>
      </pc:sldChg>
      <pc:sldChg chg="del">
        <pc:chgData name="Gina Soparlo" userId="ddc40877-7721-410b-88ad-a1a6bbaafd7d" providerId="ADAL" clId="{D1C827C4-D96A-4599-BCD7-BCBD1D1F586E}" dt="2026-02-17T13:01:12.347" v="15" actId="47"/>
        <pc:sldMkLst>
          <pc:docMk/>
          <pc:sldMk cId="0" sldId="267"/>
        </pc:sldMkLst>
      </pc:sldChg>
      <pc:sldChg chg="del">
        <pc:chgData name="Gina Soparlo" userId="ddc40877-7721-410b-88ad-a1a6bbaafd7d" providerId="ADAL" clId="{D1C827C4-D96A-4599-BCD7-BCBD1D1F586E}" dt="2026-02-17T13:01:03.189" v="13" actId="47"/>
        <pc:sldMkLst>
          <pc:docMk/>
          <pc:sldMk cId="2206300253" sldId="268"/>
        </pc:sldMkLst>
      </pc:sldChg>
      <pc:sldChg chg="del">
        <pc:chgData name="Gina Soparlo" userId="ddc40877-7721-410b-88ad-a1a6bbaafd7d" providerId="ADAL" clId="{D1C827C4-D96A-4599-BCD7-BCBD1D1F586E}" dt="2026-02-17T13:02:16.907" v="35" actId="47"/>
        <pc:sldMkLst>
          <pc:docMk/>
          <pc:sldMk cId="2994763947" sldId="269"/>
        </pc:sldMkLst>
      </pc:sldChg>
      <pc:sldChg chg="del">
        <pc:chgData name="Gina Soparlo" userId="ddc40877-7721-410b-88ad-a1a6bbaafd7d" providerId="ADAL" clId="{D1C827C4-D96A-4599-BCD7-BCBD1D1F586E}" dt="2026-02-17T13:02:21.678" v="36" actId="47"/>
        <pc:sldMkLst>
          <pc:docMk/>
          <pc:sldMk cId="4131049521" sldId="270"/>
        </pc:sldMkLst>
      </pc:sldChg>
      <pc:sldChg chg="del">
        <pc:chgData name="Gina Soparlo" userId="ddc40877-7721-410b-88ad-a1a6bbaafd7d" providerId="ADAL" clId="{D1C827C4-D96A-4599-BCD7-BCBD1D1F586E}" dt="2026-02-17T13:01:47.835" v="23" actId="47"/>
        <pc:sldMkLst>
          <pc:docMk/>
          <pc:sldMk cId="1952195486" sldId="271"/>
        </pc:sldMkLst>
      </pc:sldChg>
      <pc:sldChg chg="del">
        <pc:chgData name="Gina Soparlo" userId="ddc40877-7721-410b-88ad-a1a6bbaafd7d" providerId="ADAL" clId="{D1C827C4-D96A-4599-BCD7-BCBD1D1F586E}" dt="2026-02-17T13:00:58.039" v="11" actId="47"/>
        <pc:sldMkLst>
          <pc:docMk/>
          <pc:sldMk cId="3234711281" sldId="272"/>
        </pc:sldMkLst>
      </pc:sldChg>
      <pc:sldChg chg="del">
        <pc:chgData name="Gina Soparlo" userId="ddc40877-7721-410b-88ad-a1a6bbaafd7d" providerId="ADAL" clId="{D1C827C4-D96A-4599-BCD7-BCBD1D1F586E}" dt="2026-02-17T13:02:01.441" v="28" actId="47"/>
        <pc:sldMkLst>
          <pc:docMk/>
          <pc:sldMk cId="1765848515" sldId="273"/>
        </pc:sldMkLst>
      </pc:sldChg>
      <pc:sldChg chg="del">
        <pc:chgData name="Gina Soparlo" userId="ddc40877-7721-410b-88ad-a1a6bbaafd7d" providerId="ADAL" clId="{D1C827C4-D96A-4599-BCD7-BCBD1D1F586E}" dt="2026-02-17T13:01:17.433" v="17" actId="47"/>
        <pc:sldMkLst>
          <pc:docMk/>
          <pc:sldMk cId="0" sldId="274"/>
        </pc:sldMkLst>
      </pc:sldChg>
      <pc:sldChg chg="del">
        <pc:chgData name="Gina Soparlo" userId="ddc40877-7721-410b-88ad-a1a6bbaafd7d" providerId="ADAL" clId="{D1C827C4-D96A-4599-BCD7-BCBD1D1F586E}" dt="2026-02-17T13:01:49.653" v="24" actId="47"/>
        <pc:sldMkLst>
          <pc:docMk/>
          <pc:sldMk cId="453740608" sldId="275"/>
        </pc:sldMkLst>
      </pc:sldChg>
      <pc:sldChg chg="delSp modSp mod">
        <pc:chgData name="Gina Soparlo" userId="ddc40877-7721-410b-88ad-a1a6bbaafd7d" providerId="ADAL" clId="{D1C827C4-D96A-4599-BCD7-BCBD1D1F586E}" dt="2026-02-17T13:49:18.297" v="67" actId="478"/>
        <pc:sldMkLst>
          <pc:docMk/>
          <pc:sldMk cId="2934142304" sldId="276"/>
        </pc:sldMkLst>
        <pc:spChg chg="del">
          <ac:chgData name="Gina Soparlo" userId="ddc40877-7721-410b-88ad-a1a6bbaafd7d" providerId="ADAL" clId="{D1C827C4-D96A-4599-BCD7-BCBD1D1F586E}" dt="2026-02-17T13:49:18.297" v="67" actId="478"/>
          <ac:spMkLst>
            <pc:docMk/>
            <pc:sldMk cId="2934142304" sldId="276"/>
            <ac:spMk id="2" creationId="{31439ACA-8D81-394B-D1E7-2CA8A8B42134}"/>
          </ac:spMkLst>
        </pc:spChg>
        <pc:spChg chg="mod">
          <ac:chgData name="Gina Soparlo" userId="ddc40877-7721-410b-88ad-a1a6bbaafd7d" providerId="ADAL" clId="{D1C827C4-D96A-4599-BCD7-BCBD1D1F586E}" dt="2026-02-17T13:48:55.232" v="65" actId="113"/>
          <ac:spMkLst>
            <pc:docMk/>
            <pc:sldMk cId="2934142304" sldId="276"/>
            <ac:spMk id="3" creationId="{735801CA-4D51-E2DB-F5AC-474A0958839C}"/>
          </ac:spMkLst>
        </pc:spChg>
        <pc:spChg chg="mod">
          <ac:chgData name="Gina Soparlo" userId="ddc40877-7721-410b-88ad-a1a6bbaafd7d" providerId="ADAL" clId="{D1C827C4-D96A-4599-BCD7-BCBD1D1F586E}" dt="2026-02-17T13:49:16.462" v="66"/>
          <ac:spMkLst>
            <pc:docMk/>
            <pc:sldMk cId="2934142304" sldId="276"/>
            <ac:spMk id="4" creationId="{538C4BB8-D999-EBF3-4049-8DA3AE6B1EBE}"/>
          </ac:spMkLst>
        </pc:spChg>
      </pc:sldChg>
      <pc:sldChg chg="delSp mod">
        <pc:chgData name="Gina Soparlo" userId="ddc40877-7721-410b-88ad-a1a6bbaafd7d" providerId="ADAL" clId="{D1C827C4-D96A-4599-BCD7-BCBD1D1F586E}" dt="2026-02-17T13:02:35.732" v="39" actId="478"/>
        <pc:sldMkLst>
          <pc:docMk/>
          <pc:sldMk cId="1765830447" sldId="277"/>
        </pc:sldMkLst>
        <pc:spChg chg="del">
          <ac:chgData name="Gina Soparlo" userId="ddc40877-7721-410b-88ad-a1a6bbaafd7d" providerId="ADAL" clId="{D1C827C4-D96A-4599-BCD7-BCBD1D1F586E}" dt="2026-02-17T13:02:35.732" v="39" actId="478"/>
          <ac:spMkLst>
            <pc:docMk/>
            <pc:sldMk cId="1765830447" sldId="277"/>
            <ac:spMk id="11" creationId="{DC22AF98-FDB7-CBE0-9B87-B3F1138B9D78}"/>
          </ac:spMkLst>
        </pc:spChg>
      </pc:sldChg>
      <pc:sldChg chg="delSp modSp mod">
        <pc:chgData name="Gina Soparlo" userId="ddc40877-7721-410b-88ad-a1a6bbaafd7d" providerId="ADAL" clId="{D1C827C4-D96A-4599-BCD7-BCBD1D1F586E}" dt="2026-02-17T14:43:32.659" v="71"/>
        <pc:sldMkLst>
          <pc:docMk/>
          <pc:sldMk cId="269783607" sldId="278"/>
        </pc:sldMkLst>
        <pc:spChg chg="del">
          <ac:chgData name="Gina Soparlo" userId="ddc40877-7721-410b-88ad-a1a6bbaafd7d" providerId="ADAL" clId="{D1C827C4-D96A-4599-BCD7-BCBD1D1F586E}" dt="2026-02-17T13:02:37.826" v="40" actId="478"/>
          <ac:spMkLst>
            <pc:docMk/>
            <pc:sldMk cId="269783607" sldId="278"/>
            <ac:spMk id="7" creationId="{3431834A-D9AA-7952-143B-ADA907727807}"/>
          </ac:spMkLst>
        </pc:spChg>
        <pc:spChg chg="mod">
          <ac:chgData name="Gina Soparlo" userId="ddc40877-7721-410b-88ad-a1a6bbaafd7d" providerId="ADAL" clId="{D1C827C4-D96A-4599-BCD7-BCBD1D1F586E}" dt="2026-02-17T14:43:32.659" v="71"/>
          <ac:spMkLst>
            <pc:docMk/>
            <pc:sldMk cId="269783607" sldId="278"/>
            <ac:spMk id="80" creationId="{747D53C1-0265-35A4-E259-D3E1573C91B1}"/>
          </ac:spMkLst>
        </pc:spChg>
      </pc:sldChg>
      <pc:sldChg chg="del">
        <pc:chgData name="Gina Soparlo" userId="ddc40877-7721-410b-88ad-a1a6bbaafd7d" providerId="ADAL" clId="{D1C827C4-D96A-4599-BCD7-BCBD1D1F586E}" dt="2026-02-17T13:01:57.191" v="26" actId="47"/>
        <pc:sldMkLst>
          <pc:docMk/>
          <pc:sldMk cId="354901139" sldId="279"/>
        </pc:sldMkLst>
      </pc:sldChg>
      <pc:sldChg chg="del">
        <pc:chgData name="Gina Soparlo" userId="ddc40877-7721-410b-88ad-a1a6bbaafd7d" providerId="ADAL" clId="{D1C827C4-D96A-4599-BCD7-BCBD1D1F586E}" dt="2026-02-17T13:01:55.859" v="25" actId="47"/>
        <pc:sldMkLst>
          <pc:docMk/>
          <pc:sldMk cId="4001008181" sldId="280"/>
        </pc:sldMkLst>
      </pc:sldChg>
      <pc:sldChg chg="del">
        <pc:chgData name="Gina Soparlo" userId="ddc40877-7721-410b-88ad-a1a6bbaafd7d" providerId="ADAL" clId="{D1C827C4-D96A-4599-BCD7-BCBD1D1F586E}" dt="2026-02-17T13:01:58.682" v="27" actId="47"/>
        <pc:sldMkLst>
          <pc:docMk/>
          <pc:sldMk cId="332551297" sldId="281"/>
        </pc:sldMkLst>
      </pc:sldChg>
      <pc:sldChg chg="del">
        <pc:chgData name="Gina Soparlo" userId="ddc40877-7721-410b-88ad-a1a6bbaafd7d" providerId="ADAL" clId="{D1C827C4-D96A-4599-BCD7-BCBD1D1F586E}" dt="2026-02-17T13:02:11.471" v="33" actId="47"/>
        <pc:sldMkLst>
          <pc:docMk/>
          <pc:sldMk cId="1061328977" sldId="282"/>
        </pc:sldMkLst>
      </pc:sldChg>
      <pc:sldChg chg="del">
        <pc:chgData name="Gina Soparlo" userId="ddc40877-7721-410b-88ad-a1a6bbaafd7d" providerId="ADAL" clId="{D1C827C4-D96A-4599-BCD7-BCBD1D1F586E}" dt="2026-02-17T13:00:35.106" v="4" actId="47"/>
        <pc:sldMkLst>
          <pc:docMk/>
          <pc:sldMk cId="1120967641" sldId="283"/>
        </pc:sldMkLst>
      </pc:sldChg>
      <pc:sldChg chg="del">
        <pc:chgData name="Gina Soparlo" userId="ddc40877-7721-410b-88ad-a1a6bbaafd7d" providerId="ADAL" clId="{D1C827C4-D96A-4599-BCD7-BCBD1D1F586E}" dt="2026-02-17T13:00:30.751" v="2" actId="47"/>
        <pc:sldMkLst>
          <pc:docMk/>
          <pc:sldMk cId="1142800056" sldId="285"/>
        </pc:sldMkLst>
      </pc:sldChg>
      <pc:sldChg chg="delSp mod">
        <pc:chgData name="Gina Soparlo" userId="ddc40877-7721-410b-88ad-a1a6bbaafd7d" providerId="ADAL" clId="{D1C827C4-D96A-4599-BCD7-BCBD1D1F586E}" dt="2026-02-17T13:00:36.580" v="5" actId="478"/>
        <pc:sldMkLst>
          <pc:docMk/>
          <pc:sldMk cId="1436494970" sldId="286"/>
        </pc:sldMkLst>
        <pc:spChg chg="del">
          <ac:chgData name="Gina Soparlo" userId="ddc40877-7721-410b-88ad-a1a6bbaafd7d" providerId="ADAL" clId="{D1C827C4-D96A-4599-BCD7-BCBD1D1F586E}" dt="2026-02-17T13:00:36.580" v="5" actId="478"/>
          <ac:spMkLst>
            <pc:docMk/>
            <pc:sldMk cId="1436494970" sldId="286"/>
            <ac:spMk id="2" creationId="{C621CCFE-D9D6-01E2-0FA8-78496B28CA24}"/>
          </ac:spMkLst>
        </pc:spChg>
      </pc:sldChg>
      <pc:sldChg chg="delSp mod">
        <pc:chgData name="Gina Soparlo" userId="ddc40877-7721-410b-88ad-a1a6bbaafd7d" providerId="ADAL" clId="{D1C827C4-D96A-4599-BCD7-BCBD1D1F586E}" dt="2026-02-17T13:00:46.721" v="7" actId="478"/>
        <pc:sldMkLst>
          <pc:docMk/>
          <pc:sldMk cId="1663426614" sldId="287"/>
        </pc:sldMkLst>
        <pc:spChg chg="del">
          <ac:chgData name="Gina Soparlo" userId="ddc40877-7721-410b-88ad-a1a6bbaafd7d" providerId="ADAL" clId="{D1C827C4-D96A-4599-BCD7-BCBD1D1F586E}" dt="2026-02-17T13:00:46.721" v="7" actId="478"/>
          <ac:spMkLst>
            <pc:docMk/>
            <pc:sldMk cId="1663426614" sldId="287"/>
            <ac:spMk id="7" creationId="{F8BEC42C-EC55-FA2E-C9D4-C78DFE9C1FC1}"/>
          </ac:spMkLst>
        </pc:spChg>
      </pc:sldChg>
      <pc:sldChg chg="delSp modSp mod">
        <pc:chgData name="Gina Soparlo" userId="ddc40877-7721-410b-88ad-a1a6bbaafd7d" providerId="ADAL" clId="{D1C827C4-D96A-4599-BCD7-BCBD1D1F586E}" dt="2026-02-17T13:00:52.950" v="10" actId="478"/>
        <pc:sldMkLst>
          <pc:docMk/>
          <pc:sldMk cId="1995995218" sldId="288"/>
        </pc:sldMkLst>
        <pc:spChg chg="del mod">
          <ac:chgData name="Gina Soparlo" userId="ddc40877-7721-410b-88ad-a1a6bbaafd7d" providerId="ADAL" clId="{D1C827C4-D96A-4599-BCD7-BCBD1D1F586E}" dt="2026-02-17T13:00:52.950" v="10" actId="478"/>
          <ac:spMkLst>
            <pc:docMk/>
            <pc:sldMk cId="1995995218" sldId="288"/>
            <ac:spMk id="10" creationId="{9A61B1D7-601B-2DE2-B394-E908DA56DB5F}"/>
          </ac:spMkLst>
        </pc:spChg>
      </pc:sldChg>
      <pc:sldChg chg="delSp mod">
        <pc:chgData name="Gina Soparlo" userId="ddc40877-7721-410b-88ad-a1a6bbaafd7d" providerId="ADAL" clId="{D1C827C4-D96A-4599-BCD7-BCBD1D1F586E}" dt="2026-02-17T13:01:00.594" v="12" actId="478"/>
        <pc:sldMkLst>
          <pc:docMk/>
          <pc:sldMk cId="1350089580" sldId="289"/>
        </pc:sldMkLst>
        <pc:spChg chg="del">
          <ac:chgData name="Gina Soparlo" userId="ddc40877-7721-410b-88ad-a1a6bbaafd7d" providerId="ADAL" clId="{D1C827C4-D96A-4599-BCD7-BCBD1D1F586E}" dt="2026-02-17T13:01:00.594" v="12" actId="478"/>
          <ac:spMkLst>
            <pc:docMk/>
            <pc:sldMk cId="1350089580" sldId="289"/>
            <ac:spMk id="60" creationId="{66373E4C-F8B4-4711-0D52-BFE18E4A9167}"/>
          </ac:spMkLst>
        </pc:spChg>
      </pc:sldChg>
      <pc:sldChg chg="delSp mod">
        <pc:chgData name="Gina Soparlo" userId="ddc40877-7721-410b-88ad-a1a6bbaafd7d" providerId="ADAL" clId="{D1C827C4-D96A-4599-BCD7-BCBD1D1F586E}" dt="2026-02-17T13:01:07.835" v="14" actId="478"/>
        <pc:sldMkLst>
          <pc:docMk/>
          <pc:sldMk cId="4197762349" sldId="290"/>
        </pc:sldMkLst>
        <pc:spChg chg="del">
          <ac:chgData name="Gina Soparlo" userId="ddc40877-7721-410b-88ad-a1a6bbaafd7d" providerId="ADAL" clId="{D1C827C4-D96A-4599-BCD7-BCBD1D1F586E}" dt="2026-02-17T13:01:07.835" v="14" actId="478"/>
          <ac:spMkLst>
            <pc:docMk/>
            <pc:sldMk cId="4197762349" sldId="290"/>
            <ac:spMk id="11" creationId="{4C24DB4E-07EA-9728-2061-40E4C5931A49}"/>
          </ac:spMkLst>
        </pc:spChg>
      </pc:sldChg>
      <pc:sldChg chg="delSp mod">
        <pc:chgData name="Gina Soparlo" userId="ddc40877-7721-410b-88ad-a1a6bbaafd7d" providerId="ADAL" clId="{D1C827C4-D96A-4599-BCD7-BCBD1D1F586E}" dt="2026-02-17T13:01:15.471" v="16" actId="478"/>
        <pc:sldMkLst>
          <pc:docMk/>
          <pc:sldMk cId="162509421" sldId="291"/>
        </pc:sldMkLst>
        <pc:spChg chg="del">
          <ac:chgData name="Gina Soparlo" userId="ddc40877-7721-410b-88ad-a1a6bbaafd7d" providerId="ADAL" clId="{D1C827C4-D96A-4599-BCD7-BCBD1D1F586E}" dt="2026-02-17T13:01:15.471" v="16" actId="478"/>
          <ac:spMkLst>
            <pc:docMk/>
            <pc:sldMk cId="162509421" sldId="291"/>
            <ac:spMk id="45" creationId="{99767EA3-00CC-69F1-A4F4-F588CC511E2F}"/>
          </ac:spMkLst>
        </pc:spChg>
      </pc:sldChg>
      <pc:sldChg chg="addSp delSp modSp mod">
        <pc:chgData name="Gina Soparlo" userId="ddc40877-7721-410b-88ad-a1a6bbaafd7d" providerId="ADAL" clId="{D1C827C4-D96A-4599-BCD7-BCBD1D1F586E}" dt="2026-02-17T17:36:45.008" v="104" actId="478"/>
        <pc:sldMkLst>
          <pc:docMk/>
          <pc:sldMk cId="1877481464" sldId="292"/>
        </pc:sldMkLst>
        <pc:spChg chg="mod">
          <ac:chgData name="Gina Soparlo" userId="ddc40877-7721-410b-88ad-a1a6bbaafd7d" providerId="ADAL" clId="{D1C827C4-D96A-4599-BCD7-BCBD1D1F586E}" dt="2026-02-17T17:34:52.999" v="85" actId="114"/>
          <ac:spMkLst>
            <pc:docMk/>
            <pc:sldMk cId="1877481464" sldId="292"/>
            <ac:spMk id="6" creationId="{02B164C5-C5BA-2877-4567-C58FA8F02BC2}"/>
          </ac:spMkLst>
        </pc:spChg>
        <pc:spChg chg="mod">
          <ac:chgData name="Gina Soparlo" userId="ddc40877-7721-410b-88ad-a1a6bbaafd7d" providerId="ADAL" clId="{D1C827C4-D96A-4599-BCD7-BCBD1D1F586E}" dt="2026-02-17T17:35:15.434" v="89" actId="20577"/>
          <ac:spMkLst>
            <pc:docMk/>
            <pc:sldMk cId="1877481464" sldId="292"/>
            <ac:spMk id="7" creationId="{52123B87-600C-57A9-6CD7-533A6859BE95}"/>
          </ac:spMkLst>
        </pc:spChg>
        <pc:spChg chg="mod">
          <ac:chgData name="Gina Soparlo" userId="ddc40877-7721-410b-88ad-a1a6bbaafd7d" providerId="ADAL" clId="{D1C827C4-D96A-4599-BCD7-BCBD1D1F586E}" dt="2026-02-17T17:34:19.087" v="78"/>
          <ac:spMkLst>
            <pc:docMk/>
            <pc:sldMk cId="1877481464" sldId="292"/>
            <ac:spMk id="10" creationId="{1EB6ACCC-533F-D5F8-6121-627CB997EE90}"/>
          </ac:spMkLst>
        </pc:spChg>
        <pc:spChg chg="mod">
          <ac:chgData name="Gina Soparlo" userId="ddc40877-7721-410b-88ad-a1a6bbaafd7d" providerId="ADAL" clId="{D1C827C4-D96A-4599-BCD7-BCBD1D1F586E}" dt="2026-02-17T17:34:19.087" v="78"/>
          <ac:spMkLst>
            <pc:docMk/>
            <pc:sldMk cId="1877481464" sldId="292"/>
            <ac:spMk id="11" creationId="{A389BE18-A247-5A64-5D03-1FEEC49426C2}"/>
          </ac:spMkLst>
        </pc:spChg>
        <pc:spChg chg="mod">
          <ac:chgData name="Gina Soparlo" userId="ddc40877-7721-410b-88ad-a1a6bbaafd7d" providerId="ADAL" clId="{D1C827C4-D96A-4599-BCD7-BCBD1D1F586E}" dt="2026-02-17T17:34:19.087" v="78"/>
          <ac:spMkLst>
            <pc:docMk/>
            <pc:sldMk cId="1877481464" sldId="292"/>
            <ac:spMk id="12" creationId="{5FC832E0-5BDE-D7DD-A6BA-7080DBF1D3E6}"/>
          </ac:spMkLst>
        </pc:spChg>
        <pc:spChg chg="mod">
          <ac:chgData name="Gina Soparlo" userId="ddc40877-7721-410b-88ad-a1a6bbaafd7d" providerId="ADAL" clId="{D1C827C4-D96A-4599-BCD7-BCBD1D1F586E}" dt="2026-02-17T17:34:28.632" v="81" actId="20577"/>
          <ac:spMkLst>
            <pc:docMk/>
            <pc:sldMk cId="1877481464" sldId="292"/>
            <ac:spMk id="13" creationId="{880490E8-293D-82EB-5200-805B47E18665}"/>
          </ac:spMkLst>
        </pc:spChg>
        <pc:spChg chg="mod">
          <ac:chgData name="Gina Soparlo" userId="ddc40877-7721-410b-88ad-a1a6bbaafd7d" providerId="ADAL" clId="{D1C827C4-D96A-4599-BCD7-BCBD1D1F586E}" dt="2026-02-17T17:35:32.595" v="91" actId="114"/>
          <ac:spMkLst>
            <pc:docMk/>
            <pc:sldMk cId="1877481464" sldId="292"/>
            <ac:spMk id="68" creationId="{09A25359-5EF1-4640-4367-22730C910C6B}"/>
          </ac:spMkLst>
        </pc:spChg>
        <pc:spChg chg="mod">
          <ac:chgData name="Gina Soparlo" userId="ddc40877-7721-410b-88ad-a1a6bbaafd7d" providerId="ADAL" clId="{D1C827C4-D96A-4599-BCD7-BCBD1D1F586E}" dt="2026-02-17T17:35:59.695" v="98" actId="20577"/>
          <ac:spMkLst>
            <pc:docMk/>
            <pc:sldMk cId="1877481464" sldId="292"/>
            <ac:spMk id="69" creationId="{645A7AF8-584F-5590-1ECA-25DF5D1B1EFA}"/>
          </ac:spMkLst>
        </pc:spChg>
        <pc:spChg chg="mod">
          <ac:chgData name="Gina Soparlo" userId="ddc40877-7721-410b-88ad-a1a6bbaafd7d" providerId="ADAL" clId="{D1C827C4-D96A-4599-BCD7-BCBD1D1F586E}" dt="2026-02-17T17:33:43.040" v="74" actId="113"/>
          <ac:spMkLst>
            <pc:docMk/>
            <pc:sldMk cId="1877481464" sldId="292"/>
            <ac:spMk id="70" creationId="{A28F5C3F-35A2-6B44-C94F-7AE12BFB3D32}"/>
          </ac:spMkLst>
        </pc:spChg>
        <pc:spChg chg="mod">
          <ac:chgData name="Gina Soparlo" userId="ddc40877-7721-410b-88ad-a1a6bbaafd7d" providerId="ADAL" clId="{D1C827C4-D96A-4599-BCD7-BCBD1D1F586E}" dt="2026-02-17T17:36:17.747" v="99"/>
          <ac:spMkLst>
            <pc:docMk/>
            <pc:sldMk cId="1877481464" sldId="292"/>
            <ac:spMk id="71" creationId="{45E54C46-5BC6-E984-2A76-B5E066E98C78}"/>
          </ac:spMkLst>
        </pc:spChg>
        <pc:spChg chg="mod">
          <ac:chgData name="Gina Soparlo" userId="ddc40877-7721-410b-88ad-a1a6bbaafd7d" providerId="ADAL" clId="{D1C827C4-D96A-4599-BCD7-BCBD1D1F586E}" dt="2026-02-17T17:36:35.999" v="103" actId="20577"/>
          <ac:spMkLst>
            <pc:docMk/>
            <pc:sldMk cId="1877481464" sldId="292"/>
            <ac:spMk id="72" creationId="{7721B946-9066-55F1-2C80-D30C9E03E5EC}"/>
          </ac:spMkLst>
        </pc:spChg>
        <pc:spChg chg="del">
          <ac:chgData name="Gina Soparlo" userId="ddc40877-7721-410b-88ad-a1a6bbaafd7d" providerId="ADAL" clId="{D1C827C4-D96A-4599-BCD7-BCBD1D1F586E}" dt="2026-02-17T17:36:45.008" v="104" actId="478"/>
          <ac:spMkLst>
            <pc:docMk/>
            <pc:sldMk cId="1877481464" sldId="292"/>
            <ac:spMk id="73" creationId="{C48975CD-DFB0-B5C1-849B-57000D1893C4}"/>
          </ac:spMkLst>
        </pc:spChg>
        <pc:spChg chg="add">
          <ac:chgData name="Gina Soparlo" userId="ddc40877-7721-410b-88ad-a1a6bbaafd7d" providerId="ADAL" clId="{D1C827C4-D96A-4599-BCD7-BCBD1D1F586E}" dt="2026-02-17T17:35:45.128" v="93"/>
          <ac:spMkLst>
            <pc:docMk/>
            <pc:sldMk cId="1877481464" sldId="292"/>
            <ac:spMk id="74" creationId="{2BB2FAFE-F0A6-52A3-6802-B5624649B86E}"/>
          </ac:spMkLst>
        </pc:spChg>
        <pc:grpChg chg="mod">
          <ac:chgData name="Gina Soparlo" userId="ddc40877-7721-410b-88ad-a1a6bbaafd7d" providerId="ADAL" clId="{D1C827C4-D96A-4599-BCD7-BCBD1D1F586E}" dt="2026-02-17T17:34:19.087" v="78"/>
          <ac:grpSpMkLst>
            <pc:docMk/>
            <pc:sldMk cId="1877481464" sldId="292"/>
            <ac:grpSpMk id="8" creationId="{E93745C4-2745-8B4A-6BF7-CC303D2D0A85}"/>
          </ac:grpSpMkLst>
        </pc:grpChg>
        <pc:grpChg chg="mod">
          <ac:chgData name="Gina Soparlo" userId="ddc40877-7721-410b-88ad-a1a6bbaafd7d" providerId="ADAL" clId="{D1C827C4-D96A-4599-BCD7-BCBD1D1F586E}" dt="2026-02-17T17:34:19.087" v="78"/>
          <ac:grpSpMkLst>
            <pc:docMk/>
            <pc:sldMk cId="1877481464" sldId="292"/>
            <ac:grpSpMk id="9" creationId="{CB240B43-7FFD-DB50-C6D1-A76BF7F0B9A5}"/>
          </ac:grpSpMkLst>
        </pc:grpChg>
      </pc:sldChg>
      <pc:sldChg chg="delSp modSp mod">
        <pc:chgData name="Gina Soparlo" userId="ddc40877-7721-410b-88ad-a1a6bbaafd7d" providerId="ADAL" clId="{D1C827C4-D96A-4599-BCD7-BCBD1D1F586E}" dt="2026-02-17T13:03:10.027" v="58" actId="478"/>
        <pc:sldMkLst>
          <pc:docMk/>
          <pc:sldMk cId="3285934888" sldId="293"/>
        </pc:sldMkLst>
        <pc:spChg chg="del mod">
          <ac:chgData name="Gina Soparlo" userId="ddc40877-7721-410b-88ad-a1a6bbaafd7d" providerId="ADAL" clId="{D1C827C4-D96A-4599-BCD7-BCBD1D1F586E}" dt="2026-02-17T13:03:10.027" v="58" actId="478"/>
          <ac:spMkLst>
            <pc:docMk/>
            <pc:sldMk cId="3285934888" sldId="293"/>
            <ac:spMk id="4" creationId="{EC549820-EF37-C2B0-3667-AD3354E1AF10}"/>
          </ac:spMkLst>
        </pc:spChg>
      </pc:sldChg>
      <pc:sldChg chg="delSp mod">
        <pc:chgData name="Gina Soparlo" userId="ddc40877-7721-410b-88ad-a1a6bbaafd7d" providerId="ADAL" clId="{D1C827C4-D96A-4599-BCD7-BCBD1D1F586E}" dt="2026-02-17T13:01:41.998" v="21" actId="478"/>
        <pc:sldMkLst>
          <pc:docMk/>
          <pc:sldMk cId="491512580" sldId="294"/>
        </pc:sldMkLst>
        <pc:spChg chg="del">
          <ac:chgData name="Gina Soparlo" userId="ddc40877-7721-410b-88ad-a1a6bbaafd7d" providerId="ADAL" clId="{D1C827C4-D96A-4599-BCD7-BCBD1D1F586E}" dt="2026-02-17T13:01:41.998" v="21" actId="478"/>
          <ac:spMkLst>
            <pc:docMk/>
            <pc:sldMk cId="491512580" sldId="294"/>
            <ac:spMk id="2" creationId="{CADBAB14-6FB1-03D2-FDD1-AF760BC0020C}"/>
          </ac:spMkLst>
        </pc:spChg>
      </pc:sldChg>
      <pc:sldChg chg="del">
        <pc:chgData name="Gina Soparlo" userId="ddc40877-7721-410b-88ad-a1a6bbaafd7d" providerId="ADAL" clId="{D1C827C4-D96A-4599-BCD7-BCBD1D1F586E}" dt="2026-02-17T13:02:09.541" v="32" actId="47"/>
        <pc:sldMkLst>
          <pc:docMk/>
          <pc:sldMk cId="3021514333" sldId="295"/>
        </pc:sldMkLst>
      </pc:sldChg>
      <pc:sldChg chg="delSp modSp mod">
        <pc:chgData name="Gina Soparlo" userId="ddc40877-7721-410b-88ad-a1a6bbaafd7d" providerId="ADAL" clId="{D1C827C4-D96A-4599-BCD7-BCBD1D1F586E}" dt="2026-02-17T13:02:42.498" v="42" actId="478"/>
        <pc:sldMkLst>
          <pc:docMk/>
          <pc:sldMk cId="3858438377" sldId="296"/>
        </pc:sldMkLst>
        <pc:spChg chg="del mod">
          <ac:chgData name="Gina Soparlo" userId="ddc40877-7721-410b-88ad-a1a6bbaafd7d" providerId="ADAL" clId="{D1C827C4-D96A-4599-BCD7-BCBD1D1F586E}" dt="2026-02-17T13:02:42.498" v="42" actId="478"/>
          <ac:spMkLst>
            <pc:docMk/>
            <pc:sldMk cId="3858438377" sldId="296"/>
            <ac:spMk id="7" creationId="{F24BBB3F-584B-CF43-31F5-9CCAC919C8C8}"/>
          </ac:spMkLst>
        </pc:spChg>
      </pc:sldChg>
      <pc:sldChg chg="delSp mod">
        <pc:chgData name="Gina Soparlo" userId="ddc40877-7721-410b-88ad-a1a6bbaafd7d" providerId="ADAL" clId="{D1C827C4-D96A-4599-BCD7-BCBD1D1F586E}" dt="2026-02-17T13:03:06.231" v="55" actId="478"/>
        <pc:sldMkLst>
          <pc:docMk/>
          <pc:sldMk cId="2417300675" sldId="297"/>
        </pc:sldMkLst>
        <pc:spChg chg="del">
          <ac:chgData name="Gina Soparlo" userId="ddc40877-7721-410b-88ad-a1a6bbaafd7d" providerId="ADAL" clId="{D1C827C4-D96A-4599-BCD7-BCBD1D1F586E}" dt="2026-02-17T13:03:06.231" v="55" actId="478"/>
          <ac:spMkLst>
            <pc:docMk/>
            <pc:sldMk cId="2417300675" sldId="297"/>
            <ac:spMk id="4" creationId="{C18A468C-0DB4-6C73-EE83-25BF2A9C4F09}"/>
          </ac:spMkLst>
        </pc:spChg>
      </pc:sldChg>
      <pc:sldChg chg="delSp mod">
        <pc:chgData name="Gina Soparlo" userId="ddc40877-7721-410b-88ad-a1a6bbaafd7d" providerId="ADAL" clId="{D1C827C4-D96A-4599-BCD7-BCBD1D1F586E}" dt="2026-02-17T13:03:08.034" v="56" actId="478"/>
        <pc:sldMkLst>
          <pc:docMk/>
          <pc:sldMk cId="739154311" sldId="298"/>
        </pc:sldMkLst>
        <pc:spChg chg="del">
          <ac:chgData name="Gina Soparlo" userId="ddc40877-7721-410b-88ad-a1a6bbaafd7d" providerId="ADAL" clId="{D1C827C4-D96A-4599-BCD7-BCBD1D1F586E}" dt="2026-02-17T13:03:08.034" v="56" actId="478"/>
          <ac:spMkLst>
            <pc:docMk/>
            <pc:sldMk cId="739154311" sldId="298"/>
            <ac:spMk id="28" creationId="{66C3F692-9501-02BC-5B61-CB7327AD25DE}"/>
          </ac:spMkLst>
        </pc:spChg>
      </pc:sldChg>
      <pc:sldChg chg="delSp modSp mod">
        <pc:chgData name="Gina Soparlo" userId="ddc40877-7721-410b-88ad-a1a6bbaafd7d" providerId="ADAL" clId="{D1C827C4-D96A-4599-BCD7-BCBD1D1F586E}" dt="2026-02-17T13:02:44.481" v="44" actId="478"/>
        <pc:sldMkLst>
          <pc:docMk/>
          <pc:sldMk cId="358085491" sldId="299"/>
        </pc:sldMkLst>
        <pc:spChg chg="del mod">
          <ac:chgData name="Gina Soparlo" userId="ddc40877-7721-410b-88ad-a1a6bbaafd7d" providerId="ADAL" clId="{D1C827C4-D96A-4599-BCD7-BCBD1D1F586E}" dt="2026-02-17T13:02:44.481" v="44" actId="478"/>
          <ac:spMkLst>
            <pc:docMk/>
            <pc:sldMk cId="358085491" sldId="299"/>
            <ac:spMk id="8" creationId="{3FDFB8E2-E5D1-825A-5EC7-F4E821DDC6F5}"/>
          </ac:spMkLst>
        </pc:spChg>
      </pc:sldChg>
      <pc:sldChg chg="delSp mod">
        <pc:chgData name="Gina Soparlo" userId="ddc40877-7721-410b-88ad-a1a6bbaafd7d" providerId="ADAL" clId="{D1C827C4-D96A-4599-BCD7-BCBD1D1F586E}" dt="2026-02-17T13:02:46.208" v="45" actId="478"/>
        <pc:sldMkLst>
          <pc:docMk/>
          <pc:sldMk cId="751528910" sldId="300"/>
        </pc:sldMkLst>
        <pc:spChg chg="del">
          <ac:chgData name="Gina Soparlo" userId="ddc40877-7721-410b-88ad-a1a6bbaafd7d" providerId="ADAL" clId="{D1C827C4-D96A-4599-BCD7-BCBD1D1F586E}" dt="2026-02-17T13:02:46.208" v="45" actId="478"/>
          <ac:spMkLst>
            <pc:docMk/>
            <pc:sldMk cId="751528910" sldId="300"/>
            <ac:spMk id="13" creationId="{3B2E4B38-D20A-78FF-A8A8-915CB07BA341}"/>
          </ac:spMkLst>
        </pc:spChg>
      </pc:sldChg>
      <pc:sldChg chg="delSp modSp mod">
        <pc:chgData name="Gina Soparlo" userId="ddc40877-7721-410b-88ad-a1a6bbaafd7d" providerId="ADAL" clId="{D1C827C4-D96A-4599-BCD7-BCBD1D1F586E}" dt="2026-02-17T13:02:50.527" v="47" actId="478"/>
        <pc:sldMkLst>
          <pc:docMk/>
          <pc:sldMk cId="1318393270" sldId="301"/>
        </pc:sldMkLst>
        <pc:spChg chg="del mod">
          <ac:chgData name="Gina Soparlo" userId="ddc40877-7721-410b-88ad-a1a6bbaafd7d" providerId="ADAL" clId="{D1C827C4-D96A-4599-BCD7-BCBD1D1F586E}" dt="2026-02-17T13:02:50.527" v="47" actId="478"/>
          <ac:spMkLst>
            <pc:docMk/>
            <pc:sldMk cId="1318393270" sldId="301"/>
            <ac:spMk id="6" creationId="{90725FFA-2807-E86D-1341-76C483963283}"/>
          </ac:spMkLst>
        </pc:spChg>
      </pc:sldChg>
      <pc:sldChg chg="delSp mod">
        <pc:chgData name="Gina Soparlo" userId="ddc40877-7721-410b-88ad-a1a6bbaafd7d" providerId="ADAL" clId="{D1C827C4-D96A-4599-BCD7-BCBD1D1F586E}" dt="2026-02-17T13:02:52.027" v="48" actId="478"/>
        <pc:sldMkLst>
          <pc:docMk/>
          <pc:sldMk cId="3719196067" sldId="302"/>
        </pc:sldMkLst>
        <pc:spChg chg="del">
          <ac:chgData name="Gina Soparlo" userId="ddc40877-7721-410b-88ad-a1a6bbaafd7d" providerId="ADAL" clId="{D1C827C4-D96A-4599-BCD7-BCBD1D1F586E}" dt="2026-02-17T13:02:52.027" v="48" actId="478"/>
          <ac:spMkLst>
            <pc:docMk/>
            <pc:sldMk cId="3719196067" sldId="302"/>
            <ac:spMk id="9" creationId="{FDF245C6-53CD-47F5-6DA2-704CFA1BBB52}"/>
          </ac:spMkLst>
        </pc:spChg>
      </pc:sldChg>
      <pc:sldChg chg="delSp modSp mod">
        <pc:chgData name="Gina Soparlo" userId="ddc40877-7721-410b-88ad-a1a6bbaafd7d" providerId="ADAL" clId="{D1C827C4-D96A-4599-BCD7-BCBD1D1F586E}" dt="2026-02-17T13:02:53.935" v="50" actId="478"/>
        <pc:sldMkLst>
          <pc:docMk/>
          <pc:sldMk cId="3474170953" sldId="303"/>
        </pc:sldMkLst>
        <pc:spChg chg="del mod">
          <ac:chgData name="Gina Soparlo" userId="ddc40877-7721-410b-88ad-a1a6bbaafd7d" providerId="ADAL" clId="{D1C827C4-D96A-4599-BCD7-BCBD1D1F586E}" dt="2026-02-17T13:02:53.935" v="50" actId="478"/>
          <ac:spMkLst>
            <pc:docMk/>
            <pc:sldMk cId="3474170953" sldId="303"/>
            <ac:spMk id="4" creationId="{1B111848-7525-D56E-BAB8-11D06D573F04}"/>
          </ac:spMkLst>
        </pc:spChg>
      </pc:sldChg>
      <pc:sldChg chg="delSp mod">
        <pc:chgData name="Gina Soparlo" userId="ddc40877-7721-410b-88ad-a1a6bbaafd7d" providerId="ADAL" clId="{D1C827C4-D96A-4599-BCD7-BCBD1D1F586E}" dt="2026-02-17T13:02:55.715" v="51" actId="478"/>
        <pc:sldMkLst>
          <pc:docMk/>
          <pc:sldMk cId="318354763" sldId="304"/>
        </pc:sldMkLst>
        <pc:spChg chg="del">
          <ac:chgData name="Gina Soparlo" userId="ddc40877-7721-410b-88ad-a1a6bbaafd7d" providerId="ADAL" clId="{D1C827C4-D96A-4599-BCD7-BCBD1D1F586E}" dt="2026-02-17T13:02:55.715" v="51" actId="478"/>
          <ac:spMkLst>
            <pc:docMk/>
            <pc:sldMk cId="318354763" sldId="304"/>
            <ac:spMk id="11" creationId="{D8A4BFCB-29F2-41DA-56F2-44FBE5FCF365}"/>
          </ac:spMkLst>
        </pc:spChg>
      </pc:sldChg>
      <pc:sldChg chg="delSp mod">
        <pc:chgData name="Gina Soparlo" userId="ddc40877-7721-410b-88ad-a1a6bbaafd7d" providerId="ADAL" clId="{D1C827C4-D96A-4599-BCD7-BCBD1D1F586E}" dt="2026-02-17T13:03:02.555" v="52" actId="478"/>
        <pc:sldMkLst>
          <pc:docMk/>
          <pc:sldMk cId="4013531411" sldId="305"/>
        </pc:sldMkLst>
        <pc:spChg chg="del">
          <ac:chgData name="Gina Soparlo" userId="ddc40877-7721-410b-88ad-a1a6bbaafd7d" providerId="ADAL" clId="{D1C827C4-D96A-4599-BCD7-BCBD1D1F586E}" dt="2026-02-17T13:03:02.555" v="52" actId="478"/>
          <ac:spMkLst>
            <pc:docMk/>
            <pc:sldMk cId="4013531411" sldId="305"/>
            <ac:spMk id="7" creationId="{BA12EA6D-9BF7-D5C3-2903-9C8E9D3197A8}"/>
          </ac:spMkLst>
        </pc:spChg>
      </pc:sldChg>
      <pc:sldChg chg="delSp modSp mod">
        <pc:chgData name="Gina Soparlo" userId="ddc40877-7721-410b-88ad-a1a6bbaafd7d" providerId="ADAL" clId="{D1C827C4-D96A-4599-BCD7-BCBD1D1F586E}" dt="2026-02-17T13:03:04.798" v="54" actId="478"/>
        <pc:sldMkLst>
          <pc:docMk/>
          <pc:sldMk cId="35117887" sldId="306"/>
        </pc:sldMkLst>
        <pc:spChg chg="del mod">
          <ac:chgData name="Gina Soparlo" userId="ddc40877-7721-410b-88ad-a1a6bbaafd7d" providerId="ADAL" clId="{D1C827C4-D96A-4599-BCD7-BCBD1D1F586E}" dt="2026-02-17T13:03:04.798" v="54" actId="478"/>
          <ac:spMkLst>
            <pc:docMk/>
            <pc:sldMk cId="35117887" sldId="306"/>
            <ac:spMk id="9" creationId="{375AABC4-BD4F-DB05-115F-D73BD20B1940}"/>
          </ac:spMkLst>
        </pc:spChg>
      </pc:sldChg>
      <pc:sldChg chg="del">
        <pc:chgData name="Gina Soparlo" userId="ddc40877-7721-410b-88ad-a1a6bbaafd7d" providerId="ADAL" clId="{D1C827C4-D96A-4599-BCD7-BCBD1D1F586E}" dt="2026-02-17T13:01:28.946" v="18" actId="47"/>
        <pc:sldMkLst>
          <pc:docMk/>
          <pc:sldMk cId="2897759136" sldId="308"/>
        </pc:sldMkLst>
      </pc:sldChg>
      <pc:sldChg chg="delSp mod">
        <pc:chgData name="Gina Soparlo" userId="ddc40877-7721-410b-88ad-a1a6bbaafd7d" providerId="ADAL" clId="{D1C827C4-D96A-4599-BCD7-BCBD1D1F586E}" dt="2026-02-17T13:00:32.764" v="3" actId="478"/>
        <pc:sldMkLst>
          <pc:docMk/>
          <pc:sldMk cId="3054182865" sldId="309"/>
        </pc:sldMkLst>
        <pc:spChg chg="del">
          <ac:chgData name="Gina Soparlo" userId="ddc40877-7721-410b-88ad-a1a6bbaafd7d" providerId="ADAL" clId="{D1C827C4-D96A-4599-BCD7-BCBD1D1F586E}" dt="2026-02-17T13:00:32.764" v="3" actId="478"/>
          <ac:spMkLst>
            <pc:docMk/>
            <pc:sldMk cId="3054182865" sldId="309"/>
            <ac:spMk id="2" creationId="{D1F5AB62-108F-2587-9664-1923F778280F}"/>
          </ac:spMkLst>
        </pc:spChg>
      </pc:sldChg>
      <pc:sldChg chg="del">
        <pc:chgData name="Gina Soparlo" userId="ddc40877-7721-410b-88ad-a1a6bbaafd7d" providerId="ADAL" clId="{D1C827C4-D96A-4599-BCD7-BCBD1D1F586E}" dt="2026-02-17T13:02:04.935" v="30" actId="47"/>
        <pc:sldMkLst>
          <pc:docMk/>
          <pc:sldMk cId="3970186945" sldId="310"/>
        </pc:sldMkLst>
      </pc:sldChg>
      <pc:sldChg chg="del">
        <pc:chgData name="Gina Soparlo" userId="ddc40877-7721-410b-88ad-a1a6bbaafd7d" providerId="ADAL" clId="{D1C827C4-D96A-4599-BCD7-BCBD1D1F586E}" dt="2026-02-17T13:00:28.500" v="1" actId="47"/>
        <pc:sldMkLst>
          <pc:docMk/>
          <pc:sldMk cId="2633879752" sldId="2147483646"/>
        </pc:sldMkLst>
      </pc:sldChg>
      <pc:sldChg chg="del">
        <pc:chgData name="Gina Soparlo" userId="ddc40877-7721-410b-88ad-a1a6bbaafd7d" providerId="ADAL" clId="{D1C827C4-D96A-4599-BCD7-BCBD1D1F586E}" dt="2026-02-17T13:01:38.123" v="20" actId="47"/>
        <pc:sldMkLst>
          <pc:docMk/>
          <pc:sldMk cId="4150795146" sldId="214748364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27179-8994-4FF4-9308-D850AE5600A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BC0E9D5-FB5A-4A3E-8432-912A56F6D157}">
      <dgm:prSet custT="1"/>
      <dgm:spPr/>
      <dgm:t>
        <a:bodyPr/>
        <a:lstStyle/>
        <a:p>
          <a:pPr>
            <a:lnSpc>
              <a:spcPct val="100000"/>
            </a:lnSpc>
            <a:defRPr cap="all"/>
          </a:pPr>
          <a:r>
            <a:rPr lang="fr-FR" sz="1550" b="0" cap="none">
              <a:solidFill>
                <a:srgbClr val="000000"/>
              </a:solidFill>
            </a:rPr>
            <a:t>Collaborations universitaires dans les pays et régions admissibles</a:t>
          </a:r>
          <a:endParaRPr lang="en-US" sz="1550" b="0" cap="none">
            <a:solidFill>
              <a:srgbClr val="000000"/>
            </a:solidFill>
            <a:latin typeface="Questa Sans"/>
          </a:endParaRPr>
        </a:p>
      </dgm:t>
    </dgm:pt>
    <dgm:pt modelId="{F657490C-DFE5-4448-8E3F-B0F4D771BC03}" type="parTrans" cxnId="{AEFBC12E-56C4-4EC8-B62B-2A53867DB1AC}">
      <dgm:prSet/>
      <dgm:spPr/>
      <dgm:t>
        <a:bodyPr/>
        <a:lstStyle/>
        <a:p>
          <a:endParaRPr lang="en-US"/>
        </a:p>
      </dgm:t>
    </dgm:pt>
    <dgm:pt modelId="{BD99CA45-03E7-42C7-8DDA-1DFF53815A71}" type="sibTrans" cxnId="{AEFBC12E-56C4-4EC8-B62B-2A53867DB1AC}">
      <dgm:prSet/>
      <dgm:spPr/>
      <dgm:t>
        <a:bodyPr/>
        <a:lstStyle/>
        <a:p>
          <a:endParaRPr lang="en-US"/>
        </a:p>
      </dgm:t>
    </dgm:pt>
    <dgm:pt modelId="{DBFAC0E8-51BF-43B1-B444-25B838C92E5F}">
      <dgm:prSet custT="1"/>
      <dgm:spPr/>
      <dgm:t>
        <a:bodyPr/>
        <a:lstStyle/>
        <a:p>
          <a:pPr>
            <a:lnSpc>
              <a:spcPct val="100000"/>
            </a:lnSpc>
            <a:defRPr cap="all"/>
          </a:pPr>
          <a:r>
            <a:rPr lang="fr-FR" sz="1200" b="0" cap="none">
              <a:solidFill>
                <a:srgbClr val="000000"/>
              </a:solidFill>
            </a:rPr>
            <a:t>Ouvert aux étudiants de fin de premier cycle, aux étudiants aux cycles supérieurs et aux stagiaires postdoctoraux</a:t>
          </a:r>
          <a:endParaRPr lang="en-US" sz="1200" b="0" cap="none">
            <a:solidFill>
              <a:srgbClr val="000000"/>
            </a:solidFill>
            <a:latin typeface="Questa Sans"/>
          </a:endParaRPr>
        </a:p>
      </dgm:t>
    </dgm:pt>
    <dgm:pt modelId="{D86095B1-5EF0-435A-AF07-81345B91CCA6}" type="parTrans" cxnId="{68C33C08-23C3-4D4F-8D86-06D9F3C6F875}">
      <dgm:prSet/>
      <dgm:spPr/>
      <dgm:t>
        <a:bodyPr/>
        <a:lstStyle/>
        <a:p>
          <a:endParaRPr lang="en-US"/>
        </a:p>
      </dgm:t>
    </dgm:pt>
    <dgm:pt modelId="{351E0183-FD4E-4D6E-A2B9-E58CEDFDD20F}" type="sibTrans" cxnId="{68C33C08-23C3-4D4F-8D86-06D9F3C6F875}">
      <dgm:prSet/>
      <dgm:spPr/>
      <dgm:t>
        <a:bodyPr/>
        <a:lstStyle/>
        <a:p>
          <a:endParaRPr lang="en-US"/>
        </a:p>
      </dgm:t>
    </dgm:pt>
    <dgm:pt modelId="{1C10B9CF-2055-4CE4-8395-62C6F943CA38}">
      <dgm:prSet/>
      <dgm:spPr/>
      <dgm:t>
        <a:bodyPr/>
        <a:lstStyle/>
        <a:p>
          <a:pPr>
            <a:lnSpc>
              <a:spcPct val="100000"/>
            </a:lnSpc>
            <a:defRPr cap="all"/>
          </a:pPr>
          <a:r>
            <a:rPr lang="fr-FR" b="0" cap="none">
              <a:solidFill>
                <a:srgbClr val="000000"/>
              </a:solidFill>
            </a:rPr>
            <a:t>Subvention de déplacement de 6 000 $ à 12 000 $</a:t>
          </a:r>
          <a:endParaRPr lang="en-US" b="0" cap="none">
            <a:solidFill>
              <a:srgbClr val="000000"/>
            </a:solidFill>
            <a:latin typeface="Questa Sans"/>
          </a:endParaRPr>
        </a:p>
      </dgm:t>
    </dgm:pt>
    <dgm:pt modelId="{10364700-BA63-4FA1-AA92-E88749C098ED}" type="parTrans" cxnId="{F95DBE50-62AB-4A80-A0E7-7050105D815E}">
      <dgm:prSet/>
      <dgm:spPr/>
      <dgm:t>
        <a:bodyPr/>
        <a:lstStyle/>
        <a:p>
          <a:endParaRPr lang="en-US"/>
        </a:p>
      </dgm:t>
    </dgm:pt>
    <dgm:pt modelId="{9895DBD6-FBFB-4829-9771-B7EAA2869C8B}" type="sibTrans" cxnId="{F95DBE50-62AB-4A80-A0E7-7050105D815E}">
      <dgm:prSet/>
      <dgm:spPr/>
      <dgm:t>
        <a:bodyPr/>
        <a:lstStyle/>
        <a:p>
          <a:endParaRPr lang="en-US"/>
        </a:p>
      </dgm:t>
    </dgm:pt>
    <dgm:pt modelId="{72F0D0F9-4340-43BC-980E-B47F558CAC62}">
      <dgm:prSet/>
      <dgm:spPr/>
      <dgm:t>
        <a:bodyPr/>
        <a:lstStyle/>
        <a:p>
          <a:pPr>
            <a:lnSpc>
              <a:spcPct val="100000"/>
            </a:lnSpc>
            <a:defRPr cap="all"/>
          </a:pPr>
          <a:r>
            <a:rPr lang="fr-FR" b="0" cap="none">
              <a:solidFill>
                <a:srgbClr val="000000"/>
              </a:solidFill>
            </a:rPr>
            <a:t>Projet d’une durée de 12 à 48 semaines</a:t>
          </a:r>
          <a:endParaRPr lang="en-US" b="0" cap="none">
            <a:solidFill>
              <a:srgbClr val="000000"/>
            </a:solidFill>
            <a:latin typeface="Questa Sans"/>
          </a:endParaRPr>
        </a:p>
      </dgm:t>
    </dgm:pt>
    <dgm:pt modelId="{E89913E4-7B9C-4240-9644-63F9720A3ED1}" type="parTrans" cxnId="{9DC6F335-9040-46EE-9FE9-981F1AD78673}">
      <dgm:prSet/>
      <dgm:spPr/>
      <dgm:t>
        <a:bodyPr/>
        <a:lstStyle/>
        <a:p>
          <a:endParaRPr lang="en-US"/>
        </a:p>
      </dgm:t>
    </dgm:pt>
    <dgm:pt modelId="{58B3F6BC-2D0A-4049-B753-276092E1BBA5}" type="sibTrans" cxnId="{9DC6F335-9040-46EE-9FE9-981F1AD78673}">
      <dgm:prSet/>
      <dgm:spPr/>
      <dgm:t>
        <a:bodyPr/>
        <a:lstStyle/>
        <a:p>
          <a:endParaRPr lang="en-US"/>
        </a:p>
      </dgm:t>
    </dgm:pt>
    <dgm:pt modelId="{23373F56-F3E1-4FED-9D24-56B13C1080A5}">
      <dgm:prSet/>
      <dgm:spPr/>
      <dgm:t>
        <a:bodyPr/>
        <a:lstStyle/>
        <a:p>
          <a:pPr>
            <a:lnSpc>
              <a:spcPct val="100000"/>
            </a:lnSpc>
            <a:defRPr cap="all"/>
          </a:pPr>
          <a:r>
            <a:rPr lang="fr-FR" b="0" cap="none">
              <a:solidFill>
                <a:srgbClr val="000000"/>
              </a:solidFill>
            </a:rPr>
            <a:t>Superviseurs universitaires au canada et à l’étranger</a:t>
          </a:r>
          <a:endParaRPr lang="en-US" b="0" cap="none">
            <a:solidFill>
              <a:srgbClr val="000000"/>
            </a:solidFill>
            <a:latin typeface="Questa Sans"/>
          </a:endParaRPr>
        </a:p>
      </dgm:t>
    </dgm:pt>
    <dgm:pt modelId="{53FC9171-4A83-4481-9323-5B2E13D3D161}" type="parTrans" cxnId="{0ADF1329-3DA3-471B-985D-3574F271A2FF}">
      <dgm:prSet/>
      <dgm:spPr/>
      <dgm:t>
        <a:bodyPr/>
        <a:lstStyle/>
        <a:p>
          <a:endParaRPr lang="en-US"/>
        </a:p>
      </dgm:t>
    </dgm:pt>
    <dgm:pt modelId="{FC3A4895-BBD2-45B3-83A0-E58602B14ECD}" type="sibTrans" cxnId="{0ADF1329-3DA3-471B-985D-3574F271A2FF}">
      <dgm:prSet/>
      <dgm:spPr/>
      <dgm:t>
        <a:bodyPr/>
        <a:lstStyle/>
        <a:p>
          <a:endParaRPr lang="en-US"/>
        </a:p>
      </dgm:t>
    </dgm:pt>
    <dgm:pt modelId="{2E5777C2-B476-4726-848F-95CAA60783F3}">
      <dgm:prSet/>
      <dgm:spPr/>
      <dgm:t>
        <a:bodyPr/>
        <a:lstStyle/>
        <a:p>
          <a:pPr>
            <a:lnSpc>
              <a:spcPct val="100000"/>
            </a:lnSpc>
            <a:defRPr cap="all"/>
          </a:pPr>
          <a:r>
            <a:rPr lang="fr-FR" b="0" cap="none">
              <a:solidFill>
                <a:srgbClr val="000000"/>
              </a:solidFill>
            </a:rPr>
            <a:t>Toutes les disciplines</a:t>
          </a:r>
          <a:endParaRPr lang="en-US" b="0" cap="none">
            <a:solidFill>
              <a:srgbClr val="000000"/>
            </a:solidFill>
            <a:latin typeface="Questa Sans"/>
          </a:endParaRPr>
        </a:p>
      </dgm:t>
    </dgm:pt>
    <dgm:pt modelId="{E8B8B9E7-320B-416D-B973-0A01B783C591}" type="parTrans" cxnId="{7F29BCB8-58E8-4D20-A933-FE1E6BD0B641}">
      <dgm:prSet/>
      <dgm:spPr/>
      <dgm:t>
        <a:bodyPr/>
        <a:lstStyle/>
        <a:p>
          <a:endParaRPr lang="en-US"/>
        </a:p>
      </dgm:t>
    </dgm:pt>
    <dgm:pt modelId="{17421511-F6DB-437D-9F10-2BE4FDF70552}" type="sibTrans" cxnId="{7F29BCB8-58E8-4D20-A933-FE1E6BD0B641}">
      <dgm:prSet/>
      <dgm:spPr/>
      <dgm:t>
        <a:bodyPr/>
        <a:lstStyle/>
        <a:p>
          <a:endParaRPr lang="en-US"/>
        </a:p>
      </dgm:t>
    </dgm:pt>
    <dgm:pt modelId="{A77D66F3-4C16-4904-8BA2-58FB34299BD3}">
      <dgm:prSet/>
      <dgm:spPr/>
      <dgm:t>
        <a:bodyPr/>
        <a:lstStyle/>
        <a:p>
          <a:pPr>
            <a:lnSpc>
              <a:spcPct val="100000"/>
            </a:lnSpc>
            <a:defRPr cap="all"/>
          </a:pPr>
          <a:r>
            <a:rPr lang="fr-FR" b="0" cap="none">
              <a:solidFill>
                <a:srgbClr val="000000"/>
              </a:solidFill>
            </a:rPr>
            <a:t>Déplacements vers le canada ou à partir du canada</a:t>
          </a:r>
          <a:endParaRPr lang="en-US" b="0" cap="none">
            <a:solidFill>
              <a:srgbClr val="000000"/>
            </a:solidFill>
            <a:latin typeface="Questa Sans"/>
          </a:endParaRPr>
        </a:p>
      </dgm:t>
    </dgm:pt>
    <dgm:pt modelId="{DA4A79DD-5885-4174-95C3-AB12AE19C982}" type="parTrans" cxnId="{310B8B4D-E975-4207-99EE-7F633CFBE2BE}">
      <dgm:prSet/>
      <dgm:spPr/>
      <dgm:t>
        <a:bodyPr/>
        <a:lstStyle/>
        <a:p>
          <a:endParaRPr lang="en-US"/>
        </a:p>
      </dgm:t>
    </dgm:pt>
    <dgm:pt modelId="{812E5FDB-834A-456C-BE1F-CB04B08AFB46}" type="sibTrans" cxnId="{310B8B4D-E975-4207-99EE-7F633CFBE2BE}">
      <dgm:prSet/>
      <dgm:spPr/>
      <dgm:t>
        <a:bodyPr/>
        <a:lstStyle/>
        <a:p>
          <a:endParaRPr lang="en-US"/>
        </a:p>
      </dgm:t>
    </dgm:pt>
    <dgm:pt modelId="{7EDA42C3-99ED-49E4-87E9-339F440479BC}" type="pres">
      <dgm:prSet presAssocID="{33727179-8994-4FF4-9308-D850AE5600A4}" presName="root" presStyleCnt="0">
        <dgm:presLayoutVars>
          <dgm:dir/>
          <dgm:resizeHandles val="exact"/>
        </dgm:presLayoutVars>
      </dgm:prSet>
      <dgm:spPr/>
    </dgm:pt>
    <dgm:pt modelId="{6EA8967A-10BA-4EB1-94D8-46E61075C701}" type="pres">
      <dgm:prSet presAssocID="{FBC0E9D5-FB5A-4A3E-8432-912A56F6D157}" presName="compNode" presStyleCnt="0"/>
      <dgm:spPr/>
    </dgm:pt>
    <dgm:pt modelId="{B40BBDB1-8920-4973-ADDC-192191DD3E05}" type="pres">
      <dgm:prSet presAssocID="{FBC0E9D5-FB5A-4A3E-8432-912A56F6D157}" presName="iconBgRect" presStyleLbl="bgShp" presStyleIdx="0" presStyleCnt="7" custLinFactNeighborX="28750"/>
      <dgm:spPr>
        <a:prstGeom prst="round2DiagRect">
          <a:avLst>
            <a:gd name="adj1" fmla="val 29727"/>
            <a:gd name="adj2" fmla="val 0"/>
          </a:avLst>
        </a:prstGeom>
      </dgm:spPr>
    </dgm:pt>
    <dgm:pt modelId="{8FBAD116-3D59-4528-9671-8C1E4236F70B}" type="pres">
      <dgm:prSet presAssocID="{FBC0E9D5-FB5A-4A3E-8432-912A56F6D157}" presName="iconRect" presStyleLbl="node1" presStyleIdx="0" presStyleCnt="7" custLinFactNeighborX="501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2280693-A811-4E22-973E-A2ABD5DFB499}" type="pres">
      <dgm:prSet presAssocID="{FBC0E9D5-FB5A-4A3E-8432-912A56F6D157}" presName="spaceRect" presStyleCnt="0"/>
      <dgm:spPr/>
    </dgm:pt>
    <dgm:pt modelId="{7F6F6520-A45D-435E-BF22-B973D7B42BFE}" type="pres">
      <dgm:prSet presAssocID="{FBC0E9D5-FB5A-4A3E-8432-912A56F6D157}" presName="textRect" presStyleLbl="revTx" presStyleIdx="0" presStyleCnt="7" custScaleX="111003" custLinFactNeighborX="17528">
        <dgm:presLayoutVars>
          <dgm:chMax val="1"/>
          <dgm:chPref val="1"/>
        </dgm:presLayoutVars>
      </dgm:prSet>
      <dgm:spPr/>
    </dgm:pt>
    <dgm:pt modelId="{832748C4-B417-497D-AE60-6C32FE141F21}" type="pres">
      <dgm:prSet presAssocID="{BD99CA45-03E7-42C7-8DDA-1DFF53815A71}" presName="sibTrans" presStyleCnt="0"/>
      <dgm:spPr/>
    </dgm:pt>
    <dgm:pt modelId="{AAE2B2BC-1355-4789-B9EF-9BCC46E989E6}" type="pres">
      <dgm:prSet presAssocID="{DBFAC0E8-51BF-43B1-B444-25B838C92E5F}" presName="compNode" presStyleCnt="0"/>
      <dgm:spPr/>
    </dgm:pt>
    <dgm:pt modelId="{6034C9CD-FD64-4808-9207-7DF02E37D305}" type="pres">
      <dgm:prSet presAssocID="{DBFAC0E8-51BF-43B1-B444-25B838C92E5F}" presName="iconBgRect" presStyleLbl="bgShp" presStyleIdx="1" presStyleCnt="7" custLinFactNeighborX="28750"/>
      <dgm:spPr>
        <a:prstGeom prst="round2DiagRect">
          <a:avLst>
            <a:gd name="adj1" fmla="val 29727"/>
            <a:gd name="adj2" fmla="val 0"/>
          </a:avLst>
        </a:prstGeom>
      </dgm:spPr>
    </dgm:pt>
    <dgm:pt modelId="{E625C0C3-0AC5-4673-9CBB-DA484149A31D}" type="pres">
      <dgm:prSet presAssocID="{DBFAC0E8-51BF-43B1-B444-25B838C92E5F}" presName="iconRect" presStyleLbl="node1" presStyleIdx="1" presStyleCnt="7" custLinFactNeighborX="501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48DDEA03-BBD0-4154-AE9A-3FC9AD3791C2}" type="pres">
      <dgm:prSet presAssocID="{DBFAC0E8-51BF-43B1-B444-25B838C92E5F}" presName="spaceRect" presStyleCnt="0"/>
      <dgm:spPr/>
    </dgm:pt>
    <dgm:pt modelId="{85F3CA27-1AD0-4192-998A-CDF98B5EC9DD}" type="pres">
      <dgm:prSet presAssocID="{DBFAC0E8-51BF-43B1-B444-25B838C92E5F}" presName="textRect" presStyleLbl="revTx" presStyleIdx="1" presStyleCnt="7" custScaleX="136074" custLinFactNeighborX="17528">
        <dgm:presLayoutVars>
          <dgm:chMax val="1"/>
          <dgm:chPref val="1"/>
        </dgm:presLayoutVars>
      </dgm:prSet>
      <dgm:spPr/>
    </dgm:pt>
    <dgm:pt modelId="{0B0DDC75-5B9B-44C8-85A7-35965166994A}" type="pres">
      <dgm:prSet presAssocID="{351E0183-FD4E-4D6E-A2B9-E58CEDFDD20F}" presName="sibTrans" presStyleCnt="0"/>
      <dgm:spPr/>
    </dgm:pt>
    <dgm:pt modelId="{D58301E1-9487-41A9-9618-F60019C2EA46}" type="pres">
      <dgm:prSet presAssocID="{1C10B9CF-2055-4CE4-8395-62C6F943CA38}" presName="compNode" presStyleCnt="0"/>
      <dgm:spPr/>
    </dgm:pt>
    <dgm:pt modelId="{C3F40544-2185-425A-9DEE-58B1B54A3A6A}" type="pres">
      <dgm:prSet presAssocID="{1C10B9CF-2055-4CE4-8395-62C6F943CA38}" presName="iconBgRect" presStyleLbl="bgShp" presStyleIdx="2" presStyleCnt="7" custLinFactNeighborX="26539" custLinFactNeighborY="6"/>
      <dgm:spPr>
        <a:prstGeom prst="round2DiagRect">
          <a:avLst>
            <a:gd name="adj1" fmla="val 29727"/>
            <a:gd name="adj2" fmla="val 0"/>
          </a:avLst>
        </a:prstGeom>
      </dgm:spPr>
    </dgm:pt>
    <dgm:pt modelId="{85008EFB-F856-4A81-8BC8-DAE43F0B38FD}" type="pres">
      <dgm:prSet presAssocID="{1C10B9CF-2055-4CE4-8395-62C6F943CA38}" presName="iconRect" presStyleLbl="node1" presStyleIdx="2" presStyleCnt="7" custLinFactNeighborX="5012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26A2A4C6-2B0D-46A5-9A20-7D493A3122AE}" type="pres">
      <dgm:prSet presAssocID="{1C10B9CF-2055-4CE4-8395-62C6F943CA38}" presName="spaceRect" presStyleCnt="0"/>
      <dgm:spPr/>
    </dgm:pt>
    <dgm:pt modelId="{FAC41852-1A3E-41E6-87B0-CB7EE6439416}" type="pres">
      <dgm:prSet presAssocID="{1C10B9CF-2055-4CE4-8395-62C6F943CA38}" presName="textRect" presStyleLbl="revTx" presStyleIdx="2" presStyleCnt="7" custLinFactNeighborX="17528">
        <dgm:presLayoutVars>
          <dgm:chMax val="1"/>
          <dgm:chPref val="1"/>
        </dgm:presLayoutVars>
      </dgm:prSet>
      <dgm:spPr/>
    </dgm:pt>
    <dgm:pt modelId="{2E1AB2E0-34D0-4C3C-BDC3-9C452328482B}" type="pres">
      <dgm:prSet presAssocID="{9895DBD6-FBFB-4829-9771-B7EAA2869C8B}" presName="sibTrans" presStyleCnt="0"/>
      <dgm:spPr/>
    </dgm:pt>
    <dgm:pt modelId="{CED6CA10-FE8A-436A-91B3-3CCB7A14C397}" type="pres">
      <dgm:prSet presAssocID="{72F0D0F9-4340-43BC-980E-B47F558CAC62}" presName="compNode" presStyleCnt="0"/>
      <dgm:spPr/>
    </dgm:pt>
    <dgm:pt modelId="{E7B72AF4-A020-46EF-8BA2-D615AD11DDAE}" type="pres">
      <dgm:prSet presAssocID="{72F0D0F9-4340-43BC-980E-B47F558CAC62}" presName="iconBgRect" presStyleLbl="bgShp" presStyleIdx="3" presStyleCnt="7" custLinFactNeighborX="28750" custLinFactNeighborY="458"/>
      <dgm:spPr>
        <a:prstGeom prst="round2DiagRect">
          <a:avLst>
            <a:gd name="adj1" fmla="val 29727"/>
            <a:gd name="adj2" fmla="val 0"/>
          </a:avLst>
        </a:prstGeom>
      </dgm:spPr>
    </dgm:pt>
    <dgm:pt modelId="{4F9B9150-3E1C-486D-AB26-A58327C43851}" type="pres">
      <dgm:prSet presAssocID="{72F0D0F9-4340-43BC-980E-B47F558CAC62}" presName="iconRect" presStyleLbl="node1" presStyleIdx="3" presStyleCnt="7" custLinFactNeighborX="5012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D7F31E2D-53FA-47DC-B3A9-374B49D2DABC}" type="pres">
      <dgm:prSet presAssocID="{72F0D0F9-4340-43BC-980E-B47F558CAC62}" presName="spaceRect" presStyleCnt="0"/>
      <dgm:spPr/>
    </dgm:pt>
    <dgm:pt modelId="{524943C3-AB50-48F3-9F9E-093AAC31B714}" type="pres">
      <dgm:prSet presAssocID="{72F0D0F9-4340-43BC-980E-B47F558CAC62}" presName="textRect" presStyleLbl="revTx" presStyleIdx="3" presStyleCnt="7" custLinFactNeighborX="17528">
        <dgm:presLayoutVars>
          <dgm:chMax val="1"/>
          <dgm:chPref val="1"/>
        </dgm:presLayoutVars>
      </dgm:prSet>
      <dgm:spPr/>
    </dgm:pt>
    <dgm:pt modelId="{8625A00B-9480-4E0B-AC33-972BACE0580B}" type="pres">
      <dgm:prSet presAssocID="{58B3F6BC-2D0A-4049-B753-276092E1BBA5}" presName="sibTrans" presStyleCnt="0"/>
      <dgm:spPr/>
    </dgm:pt>
    <dgm:pt modelId="{35AB68B1-CA57-4B3F-AE72-77ACB97B8E6D}" type="pres">
      <dgm:prSet presAssocID="{23373F56-F3E1-4FED-9D24-56B13C1080A5}" presName="compNode" presStyleCnt="0"/>
      <dgm:spPr/>
    </dgm:pt>
    <dgm:pt modelId="{B3541660-5687-434D-8C53-FCC94DC4C7AD}" type="pres">
      <dgm:prSet presAssocID="{23373F56-F3E1-4FED-9D24-56B13C1080A5}" presName="iconBgRect" presStyleLbl="bgShp" presStyleIdx="4" presStyleCnt="7" custLinFactX="-100000" custLinFactY="100000" custLinFactNeighborX="-173500" custLinFactNeighborY="168825"/>
      <dgm:spPr>
        <a:prstGeom prst="round2DiagRect">
          <a:avLst>
            <a:gd name="adj1" fmla="val 29727"/>
            <a:gd name="adj2" fmla="val 0"/>
          </a:avLst>
        </a:prstGeom>
      </dgm:spPr>
    </dgm:pt>
    <dgm:pt modelId="{70D937D4-7A93-4711-AC82-466D0DF81196}" type="pres">
      <dgm:prSet presAssocID="{23373F56-F3E1-4FED-9D24-56B13C1080A5}" presName="iconRect" presStyleLbl="node1" presStyleIdx="4" presStyleCnt="7" custLinFactX="-200000" custLinFactY="200000" custLinFactNeighborX="-277401" custLinFactNeighborY="26947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th Globe Americas"/>
        </a:ext>
      </dgm:extLst>
    </dgm:pt>
    <dgm:pt modelId="{D7B13CCB-1726-49F4-928A-4A9A26E972C6}" type="pres">
      <dgm:prSet presAssocID="{23373F56-F3E1-4FED-9D24-56B13C1080A5}" presName="spaceRect" presStyleCnt="0"/>
      <dgm:spPr/>
    </dgm:pt>
    <dgm:pt modelId="{E32CDB7D-8753-444C-878F-55E05AA9812C}" type="pres">
      <dgm:prSet presAssocID="{23373F56-F3E1-4FED-9D24-56B13C1080A5}" presName="textRect" presStyleLbl="revTx" presStyleIdx="4" presStyleCnt="7" custLinFactX="-66271" custLinFactY="100000" custLinFactNeighborX="-100000" custLinFactNeighborY="168024">
        <dgm:presLayoutVars>
          <dgm:chMax val="1"/>
          <dgm:chPref val="1"/>
        </dgm:presLayoutVars>
      </dgm:prSet>
      <dgm:spPr/>
    </dgm:pt>
    <dgm:pt modelId="{B18BBCE1-7815-4A60-B7BD-67EEAE0117A8}" type="pres">
      <dgm:prSet presAssocID="{FC3A4895-BBD2-45B3-83A0-E58602B14ECD}" presName="sibTrans" presStyleCnt="0"/>
      <dgm:spPr/>
    </dgm:pt>
    <dgm:pt modelId="{3E3519A3-81E5-4C07-9DE1-291BA00E48A6}" type="pres">
      <dgm:prSet presAssocID="{2E5777C2-B476-4726-848F-95CAA60783F3}" presName="compNode" presStyleCnt="0"/>
      <dgm:spPr/>
    </dgm:pt>
    <dgm:pt modelId="{C2D320ED-4D97-419D-91F1-CC1D7B29DB1F}" type="pres">
      <dgm:prSet presAssocID="{2E5777C2-B476-4726-848F-95CAA60783F3}" presName="iconBgRect" presStyleLbl="bgShp" presStyleIdx="5" presStyleCnt="7" custLinFactX="-300000" custLinFactY="100000" custLinFactNeighborX="-382220" custLinFactNeighborY="169042"/>
      <dgm:spPr>
        <a:prstGeom prst="round2DiagRect">
          <a:avLst>
            <a:gd name="adj1" fmla="val 29727"/>
            <a:gd name="adj2" fmla="val 0"/>
          </a:avLst>
        </a:prstGeom>
      </dgm:spPr>
    </dgm:pt>
    <dgm:pt modelId="{F9383E78-A6E2-4A6C-B054-89ABB439E6BC}" type="pres">
      <dgm:prSet presAssocID="{2E5777C2-B476-4726-848F-95CAA60783F3}" presName="iconRect" presStyleLbl="node1" presStyleIdx="5" presStyleCnt="7" custLinFactX="-590883" custLinFactY="200000" custLinFactNeighborX="-600000" custLinFactNeighborY="26791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5380F8B2-A5B6-4E1D-86C2-24F3D2184A86}" type="pres">
      <dgm:prSet presAssocID="{2E5777C2-B476-4726-848F-95CAA60783F3}" presName="spaceRect" presStyleCnt="0"/>
      <dgm:spPr/>
    </dgm:pt>
    <dgm:pt modelId="{F0993606-96EE-4043-98AD-22912163AE7D}" type="pres">
      <dgm:prSet presAssocID="{2E5777C2-B476-4726-848F-95CAA60783F3}" presName="textRect" presStyleLbl="revTx" presStyleIdx="5" presStyleCnt="7" custLinFactX="-200000" custLinFactY="100000" custLinFactNeighborX="-223529" custLinFactNeighborY="190369">
        <dgm:presLayoutVars>
          <dgm:chMax val="1"/>
          <dgm:chPref val="1"/>
        </dgm:presLayoutVars>
      </dgm:prSet>
      <dgm:spPr/>
    </dgm:pt>
    <dgm:pt modelId="{2FE979E1-F61A-4BFF-8151-C50060F2E45D}" type="pres">
      <dgm:prSet presAssocID="{17421511-F6DB-437D-9F10-2BE4FDF70552}" presName="sibTrans" presStyleCnt="0"/>
      <dgm:spPr/>
    </dgm:pt>
    <dgm:pt modelId="{4158D893-FE9C-4FE7-868D-CD57430DB3A8}" type="pres">
      <dgm:prSet presAssocID="{A77D66F3-4C16-4904-8BA2-58FB34299BD3}" presName="compNode" presStyleCnt="0"/>
      <dgm:spPr/>
    </dgm:pt>
    <dgm:pt modelId="{21F7D132-B1B7-4252-BD2B-AD35C85024C2}" type="pres">
      <dgm:prSet presAssocID="{A77D66F3-4C16-4904-8BA2-58FB34299BD3}" presName="iconBgRect" presStyleLbl="bgShp" presStyleIdx="6" presStyleCnt="7" custLinFactX="-186538" custLinFactNeighborX="-200000" custLinFactNeighborY="3106"/>
      <dgm:spPr>
        <a:prstGeom prst="round2DiagRect">
          <a:avLst>
            <a:gd name="adj1" fmla="val 29727"/>
            <a:gd name="adj2" fmla="val 0"/>
          </a:avLst>
        </a:prstGeom>
      </dgm:spPr>
    </dgm:pt>
    <dgm:pt modelId="{BE7A0DD2-2E39-4F05-B86C-E671CF06DE87}" type="pres">
      <dgm:prSet presAssocID="{A77D66F3-4C16-4904-8BA2-58FB34299BD3}" presName="iconRect" presStyleLbl="node1" presStyleIdx="6" presStyleCnt="7" custLinFactX="-300000" custLinFactNeighborX="-376497" custLinFactNeighborY="733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Airplane"/>
        </a:ext>
      </dgm:extLst>
    </dgm:pt>
    <dgm:pt modelId="{9AEF1EA9-6EC7-4A43-AFD6-91D97B2814EE}" type="pres">
      <dgm:prSet presAssocID="{A77D66F3-4C16-4904-8BA2-58FB34299BD3}" presName="spaceRect" presStyleCnt="0"/>
      <dgm:spPr/>
    </dgm:pt>
    <dgm:pt modelId="{05B2BC88-6BE0-49A5-9E8B-86F4E4AD4F99}" type="pres">
      <dgm:prSet presAssocID="{A77D66F3-4C16-4904-8BA2-58FB34299BD3}" presName="textRect" presStyleLbl="revTx" presStyleIdx="6" presStyleCnt="7" custLinFactX="-100000" custLinFactNeighborX="-139864" custLinFactNeighborY="-4045">
        <dgm:presLayoutVars>
          <dgm:chMax val="1"/>
          <dgm:chPref val="1"/>
        </dgm:presLayoutVars>
      </dgm:prSet>
      <dgm:spPr/>
    </dgm:pt>
  </dgm:ptLst>
  <dgm:cxnLst>
    <dgm:cxn modelId="{68C33C08-23C3-4D4F-8D86-06D9F3C6F875}" srcId="{33727179-8994-4FF4-9308-D850AE5600A4}" destId="{DBFAC0E8-51BF-43B1-B444-25B838C92E5F}" srcOrd="1" destOrd="0" parTransId="{D86095B1-5EF0-435A-AF07-81345B91CCA6}" sibTransId="{351E0183-FD4E-4D6E-A2B9-E58CEDFDD20F}"/>
    <dgm:cxn modelId="{5959171E-9A85-4AC0-9889-13864E76C373}" type="presOf" srcId="{1C10B9CF-2055-4CE4-8395-62C6F943CA38}" destId="{FAC41852-1A3E-41E6-87B0-CB7EE6439416}" srcOrd="0" destOrd="0" presId="urn:microsoft.com/office/officeart/2018/5/layout/IconLeafLabelList"/>
    <dgm:cxn modelId="{0ADF1329-3DA3-471B-985D-3574F271A2FF}" srcId="{33727179-8994-4FF4-9308-D850AE5600A4}" destId="{23373F56-F3E1-4FED-9D24-56B13C1080A5}" srcOrd="4" destOrd="0" parTransId="{53FC9171-4A83-4481-9323-5B2E13D3D161}" sibTransId="{FC3A4895-BBD2-45B3-83A0-E58602B14ECD}"/>
    <dgm:cxn modelId="{AEFBC12E-56C4-4EC8-B62B-2A53867DB1AC}" srcId="{33727179-8994-4FF4-9308-D850AE5600A4}" destId="{FBC0E9D5-FB5A-4A3E-8432-912A56F6D157}" srcOrd="0" destOrd="0" parTransId="{F657490C-DFE5-4448-8E3F-B0F4D771BC03}" sibTransId="{BD99CA45-03E7-42C7-8DDA-1DFF53815A71}"/>
    <dgm:cxn modelId="{9DC6F335-9040-46EE-9FE9-981F1AD78673}" srcId="{33727179-8994-4FF4-9308-D850AE5600A4}" destId="{72F0D0F9-4340-43BC-980E-B47F558CAC62}" srcOrd="3" destOrd="0" parTransId="{E89913E4-7B9C-4240-9644-63F9720A3ED1}" sibTransId="{58B3F6BC-2D0A-4049-B753-276092E1BBA5}"/>
    <dgm:cxn modelId="{1D300540-3232-4243-B04A-991E4428CAED}" type="presOf" srcId="{72F0D0F9-4340-43BC-980E-B47F558CAC62}" destId="{524943C3-AB50-48F3-9F9E-093AAC31B714}" srcOrd="0" destOrd="0" presId="urn:microsoft.com/office/officeart/2018/5/layout/IconLeafLabelList"/>
    <dgm:cxn modelId="{310B8B4D-E975-4207-99EE-7F633CFBE2BE}" srcId="{33727179-8994-4FF4-9308-D850AE5600A4}" destId="{A77D66F3-4C16-4904-8BA2-58FB34299BD3}" srcOrd="6" destOrd="0" parTransId="{DA4A79DD-5885-4174-95C3-AB12AE19C982}" sibTransId="{812E5FDB-834A-456C-BE1F-CB04B08AFB46}"/>
    <dgm:cxn modelId="{F95DBE50-62AB-4A80-A0E7-7050105D815E}" srcId="{33727179-8994-4FF4-9308-D850AE5600A4}" destId="{1C10B9CF-2055-4CE4-8395-62C6F943CA38}" srcOrd="2" destOrd="0" parTransId="{10364700-BA63-4FA1-AA92-E88749C098ED}" sibTransId="{9895DBD6-FBFB-4829-9771-B7EAA2869C8B}"/>
    <dgm:cxn modelId="{83E15D90-CD33-4677-9519-7B89E8F45DDC}" type="presOf" srcId="{FBC0E9D5-FB5A-4A3E-8432-912A56F6D157}" destId="{7F6F6520-A45D-435E-BF22-B973D7B42BFE}" srcOrd="0" destOrd="0" presId="urn:microsoft.com/office/officeart/2018/5/layout/IconLeafLabelList"/>
    <dgm:cxn modelId="{E56FBFB1-2FB6-49D9-8EC1-984B660FB966}" type="presOf" srcId="{33727179-8994-4FF4-9308-D850AE5600A4}" destId="{7EDA42C3-99ED-49E4-87E9-339F440479BC}" srcOrd="0" destOrd="0" presId="urn:microsoft.com/office/officeart/2018/5/layout/IconLeafLabelList"/>
    <dgm:cxn modelId="{7F29BCB8-58E8-4D20-A933-FE1E6BD0B641}" srcId="{33727179-8994-4FF4-9308-D850AE5600A4}" destId="{2E5777C2-B476-4726-848F-95CAA60783F3}" srcOrd="5" destOrd="0" parTransId="{E8B8B9E7-320B-416D-B973-0A01B783C591}" sibTransId="{17421511-F6DB-437D-9F10-2BE4FDF70552}"/>
    <dgm:cxn modelId="{3AC9C5CB-075D-4FA8-8502-CE99359FFF2D}" type="presOf" srcId="{DBFAC0E8-51BF-43B1-B444-25B838C92E5F}" destId="{85F3CA27-1AD0-4192-998A-CDF98B5EC9DD}" srcOrd="0" destOrd="0" presId="urn:microsoft.com/office/officeart/2018/5/layout/IconLeafLabelList"/>
    <dgm:cxn modelId="{30B449D0-1E65-445B-8CD6-F391B822BD83}" type="presOf" srcId="{2E5777C2-B476-4726-848F-95CAA60783F3}" destId="{F0993606-96EE-4043-98AD-22912163AE7D}" srcOrd="0" destOrd="0" presId="urn:microsoft.com/office/officeart/2018/5/layout/IconLeafLabelList"/>
    <dgm:cxn modelId="{D32481D8-220E-4230-A089-69540B5B3EFC}" type="presOf" srcId="{A77D66F3-4C16-4904-8BA2-58FB34299BD3}" destId="{05B2BC88-6BE0-49A5-9E8B-86F4E4AD4F99}" srcOrd="0" destOrd="0" presId="urn:microsoft.com/office/officeart/2018/5/layout/IconLeafLabelList"/>
    <dgm:cxn modelId="{3A7430E8-EE0F-48A5-BD80-C7F3257223B5}" type="presOf" srcId="{23373F56-F3E1-4FED-9D24-56B13C1080A5}" destId="{E32CDB7D-8753-444C-878F-55E05AA9812C}" srcOrd="0" destOrd="0" presId="urn:microsoft.com/office/officeart/2018/5/layout/IconLeafLabelList"/>
    <dgm:cxn modelId="{A31F1B51-536D-48FB-8E63-8D8A7ECFD6A7}" type="presParOf" srcId="{7EDA42C3-99ED-49E4-87E9-339F440479BC}" destId="{6EA8967A-10BA-4EB1-94D8-46E61075C701}" srcOrd="0" destOrd="0" presId="urn:microsoft.com/office/officeart/2018/5/layout/IconLeafLabelList"/>
    <dgm:cxn modelId="{F17F9C17-9DB4-46AA-8B29-587F3C5CD1C2}" type="presParOf" srcId="{6EA8967A-10BA-4EB1-94D8-46E61075C701}" destId="{B40BBDB1-8920-4973-ADDC-192191DD3E05}" srcOrd="0" destOrd="0" presId="urn:microsoft.com/office/officeart/2018/5/layout/IconLeafLabelList"/>
    <dgm:cxn modelId="{2D5DD6AF-7504-4FC6-9332-A1C110A9DD07}" type="presParOf" srcId="{6EA8967A-10BA-4EB1-94D8-46E61075C701}" destId="{8FBAD116-3D59-4528-9671-8C1E4236F70B}" srcOrd="1" destOrd="0" presId="urn:microsoft.com/office/officeart/2018/5/layout/IconLeafLabelList"/>
    <dgm:cxn modelId="{83207605-7A8E-4CEB-8E24-F2976BEC52EB}" type="presParOf" srcId="{6EA8967A-10BA-4EB1-94D8-46E61075C701}" destId="{B2280693-A811-4E22-973E-A2ABD5DFB499}" srcOrd="2" destOrd="0" presId="urn:microsoft.com/office/officeart/2018/5/layout/IconLeafLabelList"/>
    <dgm:cxn modelId="{E3940841-D652-4675-BE93-63A40B889AC0}" type="presParOf" srcId="{6EA8967A-10BA-4EB1-94D8-46E61075C701}" destId="{7F6F6520-A45D-435E-BF22-B973D7B42BFE}" srcOrd="3" destOrd="0" presId="urn:microsoft.com/office/officeart/2018/5/layout/IconLeafLabelList"/>
    <dgm:cxn modelId="{CC627D23-F8B4-4CB4-AFDF-0F6B756FAB7B}" type="presParOf" srcId="{7EDA42C3-99ED-49E4-87E9-339F440479BC}" destId="{832748C4-B417-497D-AE60-6C32FE141F21}" srcOrd="1" destOrd="0" presId="urn:microsoft.com/office/officeart/2018/5/layout/IconLeafLabelList"/>
    <dgm:cxn modelId="{5E4B31A5-DEA4-493E-A0A7-38559E689C61}" type="presParOf" srcId="{7EDA42C3-99ED-49E4-87E9-339F440479BC}" destId="{AAE2B2BC-1355-4789-B9EF-9BCC46E989E6}" srcOrd="2" destOrd="0" presId="urn:microsoft.com/office/officeart/2018/5/layout/IconLeafLabelList"/>
    <dgm:cxn modelId="{DDCDC1B6-A3EC-4179-BDB0-721C2E191022}" type="presParOf" srcId="{AAE2B2BC-1355-4789-B9EF-9BCC46E989E6}" destId="{6034C9CD-FD64-4808-9207-7DF02E37D305}" srcOrd="0" destOrd="0" presId="urn:microsoft.com/office/officeart/2018/5/layout/IconLeafLabelList"/>
    <dgm:cxn modelId="{451983D6-5373-485D-ACF6-EEB4DC0AB3F3}" type="presParOf" srcId="{AAE2B2BC-1355-4789-B9EF-9BCC46E989E6}" destId="{E625C0C3-0AC5-4673-9CBB-DA484149A31D}" srcOrd="1" destOrd="0" presId="urn:microsoft.com/office/officeart/2018/5/layout/IconLeafLabelList"/>
    <dgm:cxn modelId="{C97B28A4-FB16-4E37-A1A6-F5A0F32E4525}" type="presParOf" srcId="{AAE2B2BC-1355-4789-B9EF-9BCC46E989E6}" destId="{48DDEA03-BBD0-4154-AE9A-3FC9AD3791C2}" srcOrd="2" destOrd="0" presId="urn:microsoft.com/office/officeart/2018/5/layout/IconLeafLabelList"/>
    <dgm:cxn modelId="{90D9C77F-47E3-430D-9B1A-06BF975D331B}" type="presParOf" srcId="{AAE2B2BC-1355-4789-B9EF-9BCC46E989E6}" destId="{85F3CA27-1AD0-4192-998A-CDF98B5EC9DD}" srcOrd="3" destOrd="0" presId="urn:microsoft.com/office/officeart/2018/5/layout/IconLeafLabelList"/>
    <dgm:cxn modelId="{A6433DC2-63FD-4BB0-986E-88492E824680}" type="presParOf" srcId="{7EDA42C3-99ED-49E4-87E9-339F440479BC}" destId="{0B0DDC75-5B9B-44C8-85A7-35965166994A}" srcOrd="3" destOrd="0" presId="urn:microsoft.com/office/officeart/2018/5/layout/IconLeafLabelList"/>
    <dgm:cxn modelId="{1910BD3C-58C3-4755-AA56-89C4B0AA1DF9}" type="presParOf" srcId="{7EDA42C3-99ED-49E4-87E9-339F440479BC}" destId="{D58301E1-9487-41A9-9618-F60019C2EA46}" srcOrd="4" destOrd="0" presId="urn:microsoft.com/office/officeart/2018/5/layout/IconLeafLabelList"/>
    <dgm:cxn modelId="{FDDE93BD-459C-4755-A407-2B0DC968F59B}" type="presParOf" srcId="{D58301E1-9487-41A9-9618-F60019C2EA46}" destId="{C3F40544-2185-425A-9DEE-58B1B54A3A6A}" srcOrd="0" destOrd="0" presId="urn:microsoft.com/office/officeart/2018/5/layout/IconLeafLabelList"/>
    <dgm:cxn modelId="{2298AC9A-AE94-49C5-B074-21737EF7B889}" type="presParOf" srcId="{D58301E1-9487-41A9-9618-F60019C2EA46}" destId="{85008EFB-F856-4A81-8BC8-DAE43F0B38FD}" srcOrd="1" destOrd="0" presId="urn:microsoft.com/office/officeart/2018/5/layout/IconLeafLabelList"/>
    <dgm:cxn modelId="{58B2139D-6C61-4381-B27F-F103E0B185C8}" type="presParOf" srcId="{D58301E1-9487-41A9-9618-F60019C2EA46}" destId="{26A2A4C6-2B0D-46A5-9A20-7D493A3122AE}" srcOrd="2" destOrd="0" presId="urn:microsoft.com/office/officeart/2018/5/layout/IconLeafLabelList"/>
    <dgm:cxn modelId="{8E93A263-06AE-4AAF-98CE-FDF0976AEC6B}" type="presParOf" srcId="{D58301E1-9487-41A9-9618-F60019C2EA46}" destId="{FAC41852-1A3E-41E6-87B0-CB7EE6439416}" srcOrd="3" destOrd="0" presId="urn:microsoft.com/office/officeart/2018/5/layout/IconLeafLabelList"/>
    <dgm:cxn modelId="{932E082F-C9C7-4347-98D3-CA3876F7C3BD}" type="presParOf" srcId="{7EDA42C3-99ED-49E4-87E9-339F440479BC}" destId="{2E1AB2E0-34D0-4C3C-BDC3-9C452328482B}" srcOrd="5" destOrd="0" presId="urn:microsoft.com/office/officeart/2018/5/layout/IconLeafLabelList"/>
    <dgm:cxn modelId="{61FD83A2-BF92-4838-A83C-F987BAC75A83}" type="presParOf" srcId="{7EDA42C3-99ED-49E4-87E9-339F440479BC}" destId="{CED6CA10-FE8A-436A-91B3-3CCB7A14C397}" srcOrd="6" destOrd="0" presId="urn:microsoft.com/office/officeart/2018/5/layout/IconLeafLabelList"/>
    <dgm:cxn modelId="{6841D4C8-8BC7-4280-AC17-9C82DCF54665}" type="presParOf" srcId="{CED6CA10-FE8A-436A-91B3-3CCB7A14C397}" destId="{E7B72AF4-A020-46EF-8BA2-D615AD11DDAE}" srcOrd="0" destOrd="0" presId="urn:microsoft.com/office/officeart/2018/5/layout/IconLeafLabelList"/>
    <dgm:cxn modelId="{AEBD8C11-9BD8-4BEB-BB67-633ABB14D057}" type="presParOf" srcId="{CED6CA10-FE8A-436A-91B3-3CCB7A14C397}" destId="{4F9B9150-3E1C-486D-AB26-A58327C43851}" srcOrd="1" destOrd="0" presId="urn:microsoft.com/office/officeart/2018/5/layout/IconLeafLabelList"/>
    <dgm:cxn modelId="{870171D3-25E8-4EDD-AC62-6971246D820A}" type="presParOf" srcId="{CED6CA10-FE8A-436A-91B3-3CCB7A14C397}" destId="{D7F31E2D-53FA-47DC-B3A9-374B49D2DABC}" srcOrd="2" destOrd="0" presId="urn:microsoft.com/office/officeart/2018/5/layout/IconLeafLabelList"/>
    <dgm:cxn modelId="{46623B13-0E31-4345-80F0-07B65B1ACCEF}" type="presParOf" srcId="{CED6CA10-FE8A-436A-91B3-3CCB7A14C397}" destId="{524943C3-AB50-48F3-9F9E-093AAC31B714}" srcOrd="3" destOrd="0" presId="urn:microsoft.com/office/officeart/2018/5/layout/IconLeafLabelList"/>
    <dgm:cxn modelId="{3B6A4AD1-5DCD-4B91-AAC6-3E2ED2FAE490}" type="presParOf" srcId="{7EDA42C3-99ED-49E4-87E9-339F440479BC}" destId="{8625A00B-9480-4E0B-AC33-972BACE0580B}" srcOrd="7" destOrd="0" presId="urn:microsoft.com/office/officeart/2018/5/layout/IconLeafLabelList"/>
    <dgm:cxn modelId="{B455A5B7-E137-470F-B66D-845D97081D89}" type="presParOf" srcId="{7EDA42C3-99ED-49E4-87E9-339F440479BC}" destId="{35AB68B1-CA57-4B3F-AE72-77ACB97B8E6D}" srcOrd="8" destOrd="0" presId="urn:microsoft.com/office/officeart/2018/5/layout/IconLeafLabelList"/>
    <dgm:cxn modelId="{BE8EA5FE-F787-4FCD-8494-D9B2D06FCF24}" type="presParOf" srcId="{35AB68B1-CA57-4B3F-AE72-77ACB97B8E6D}" destId="{B3541660-5687-434D-8C53-FCC94DC4C7AD}" srcOrd="0" destOrd="0" presId="urn:microsoft.com/office/officeart/2018/5/layout/IconLeafLabelList"/>
    <dgm:cxn modelId="{B668CE0E-A356-49BB-86C7-2395E974C0C0}" type="presParOf" srcId="{35AB68B1-CA57-4B3F-AE72-77ACB97B8E6D}" destId="{70D937D4-7A93-4711-AC82-466D0DF81196}" srcOrd="1" destOrd="0" presId="urn:microsoft.com/office/officeart/2018/5/layout/IconLeafLabelList"/>
    <dgm:cxn modelId="{E86ABBEA-B8BC-4674-8144-F1DD03D19D27}" type="presParOf" srcId="{35AB68B1-CA57-4B3F-AE72-77ACB97B8E6D}" destId="{D7B13CCB-1726-49F4-928A-4A9A26E972C6}" srcOrd="2" destOrd="0" presId="urn:microsoft.com/office/officeart/2018/5/layout/IconLeafLabelList"/>
    <dgm:cxn modelId="{2AE1BEF5-AFEB-4DF3-A353-BFC42BCC9865}" type="presParOf" srcId="{35AB68B1-CA57-4B3F-AE72-77ACB97B8E6D}" destId="{E32CDB7D-8753-444C-878F-55E05AA9812C}" srcOrd="3" destOrd="0" presId="urn:microsoft.com/office/officeart/2018/5/layout/IconLeafLabelList"/>
    <dgm:cxn modelId="{91B59925-F16C-4EA4-A8B8-995378B68809}" type="presParOf" srcId="{7EDA42C3-99ED-49E4-87E9-339F440479BC}" destId="{B18BBCE1-7815-4A60-B7BD-67EEAE0117A8}" srcOrd="9" destOrd="0" presId="urn:microsoft.com/office/officeart/2018/5/layout/IconLeafLabelList"/>
    <dgm:cxn modelId="{B5021473-0561-4CC5-BCDD-113CE10F2C9B}" type="presParOf" srcId="{7EDA42C3-99ED-49E4-87E9-339F440479BC}" destId="{3E3519A3-81E5-4C07-9DE1-291BA00E48A6}" srcOrd="10" destOrd="0" presId="urn:microsoft.com/office/officeart/2018/5/layout/IconLeafLabelList"/>
    <dgm:cxn modelId="{E82E8F3A-898A-4CC5-AF0A-58A268523304}" type="presParOf" srcId="{3E3519A3-81E5-4C07-9DE1-291BA00E48A6}" destId="{C2D320ED-4D97-419D-91F1-CC1D7B29DB1F}" srcOrd="0" destOrd="0" presId="urn:microsoft.com/office/officeart/2018/5/layout/IconLeafLabelList"/>
    <dgm:cxn modelId="{94A7FAF8-FB51-4419-90F3-EA757EF89E37}" type="presParOf" srcId="{3E3519A3-81E5-4C07-9DE1-291BA00E48A6}" destId="{F9383E78-A6E2-4A6C-B054-89ABB439E6BC}" srcOrd="1" destOrd="0" presId="urn:microsoft.com/office/officeart/2018/5/layout/IconLeafLabelList"/>
    <dgm:cxn modelId="{FFEC68BD-CFB3-4700-BE21-F91DC9904DB2}" type="presParOf" srcId="{3E3519A3-81E5-4C07-9DE1-291BA00E48A6}" destId="{5380F8B2-A5B6-4E1D-86C2-24F3D2184A86}" srcOrd="2" destOrd="0" presId="urn:microsoft.com/office/officeart/2018/5/layout/IconLeafLabelList"/>
    <dgm:cxn modelId="{AD75A358-72C8-4B81-8021-122502C95A99}" type="presParOf" srcId="{3E3519A3-81E5-4C07-9DE1-291BA00E48A6}" destId="{F0993606-96EE-4043-98AD-22912163AE7D}" srcOrd="3" destOrd="0" presId="urn:microsoft.com/office/officeart/2018/5/layout/IconLeafLabelList"/>
    <dgm:cxn modelId="{49819665-9A4F-4E66-84FD-0E180D020FE3}" type="presParOf" srcId="{7EDA42C3-99ED-49E4-87E9-339F440479BC}" destId="{2FE979E1-F61A-4BFF-8151-C50060F2E45D}" srcOrd="11" destOrd="0" presId="urn:microsoft.com/office/officeart/2018/5/layout/IconLeafLabelList"/>
    <dgm:cxn modelId="{22C5A320-E8D9-4309-88BE-1639625C56FB}" type="presParOf" srcId="{7EDA42C3-99ED-49E4-87E9-339F440479BC}" destId="{4158D893-FE9C-4FE7-868D-CD57430DB3A8}" srcOrd="12" destOrd="0" presId="urn:microsoft.com/office/officeart/2018/5/layout/IconLeafLabelList"/>
    <dgm:cxn modelId="{FE603E7C-ED42-4D0A-B3B4-C2ABB9791067}" type="presParOf" srcId="{4158D893-FE9C-4FE7-868D-CD57430DB3A8}" destId="{21F7D132-B1B7-4252-BD2B-AD35C85024C2}" srcOrd="0" destOrd="0" presId="urn:microsoft.com/office/officeart/2018/5/layout/IconLeafLabelList"/>
    <dgm:cxn modelId="{D572BFA7-3EB0-48AC-A7B9-D90568AF323E}" type="presParOf" srcId="{4158D893-FE9C-4FE7-868D-CD57430DB3A8}" destId="{BE7A0DD2-2E39-4F05-B86C-E671CF06DE87}" srcOrd="1" destOrd="0" presId="urn:microsoft.com/office/officeart/2018/5/layout/IconLeafLabelList"/>
    <dgm:cxn modelId="{507AB374-2767-4556-BD89-81077330D7DD}" type="presParOf" srcId="{4158D893-FE9C-4FE7-868D-CD57430DB3A8}" destId="{9AEF1EA9-6EC7-4A43-AFD6-91D97B2814EE}" srcOrd="2" destOrd="0" presId="urn:microsoft.com/office/officeart/2018/5/layout/IconLeafLabelList"/>
    <dgm:cxn modelId="{3985632C-344A-402E-8A54-8D47882CA7B4}" type="presParOf" srcId="{4158D893-FE9C-4FE7-868D-CD57430DB3A8}" destId="{05B2BC88-6BE0-49A5-9E8B-86F4E4AD4F9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27179-8994-4FF4-9308-D850AE5600A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BC0E9D5-FB5A-4A3E-8432-912A56F6D157}">
      <dgm:prSet custT="1"/>
      <dgm:spPr/>
      <dgm:t>
        <a:bodyPr/>
        <a:lstStyle/>
        <a:p>
          <a:pPr>
            <a:lnSpc>
              <a:spcPct val="100000"/>
            </a:lnSpc>
            <a:defRPr cap="all"/>
          </a:pPr>
          <a:r>
            <a:rPr lang="fr-FR" sz="1550" b="0" cap="none">
              <a:solidFill>
                <a:srgbClr val="000000"/>
              </a:solidFill>
            </a:rPr>
            <a:t>Collaborations université-industrie dans les pays et régions admissibles</a:t>
          </a:r>
          <a:endParaRPr lang="en-US" sz="1550" b="0" cap="none">
            <a:solidFill>
              <a:srgbClr val="000000"/>
            </a:solidFill>
            <a:latin typeface="Questa Sans"/>
          </a:endParaRPr>
        </a:p>
      </dgm:t>
    </dgm:pt>
    <dgm:pt modelId="{F657490C-DFE5-4448-8E3F-B0F4D771BC03}" type="parTrans" cxnId="{AEFBC12E-56C4-4EC8-B62B-2A53867DB1AC}">
      <dgm:prSet/>
      <dgm:spPr/>
      <dgm:t>
        <a:bodyPr/>
        <a:lstStyle/>
        <a:p>
          <a:endParaRPr lang="en-US"/>
        </a:p>
      </dgm:t>
    </dgm:pt>
    <dgm:pt modelId="{BD99CA45-03E7-42C7-8DDA-1DFF53815A71}" type="sibTrans" cxnId="{AEFBC12E-56C4-4EC8-B62B-2A53867DB1AC}">
      <dgm:prSet/>
      <dgm:spPr/>
      <dgm:t>
        <a:bodyPr/>
        <a:lstStyle/>
        <a:p>
          <a:endParaRPr lang="en-US"/>
        </a:p>
      </dgm:t>
    </dgm:pt>
    <dgm:pt modelId="{DBFAC0E8-51BF-43B1-B444-25B838C92E5F}">
      <dgm:prSet custT="1"/>
      <dgm:spPr/>
      <dgm:t>
        <a:bodyPr/>
        <a:lstStyle/>
        <a:p>
          <a:pPr>
            <a:lnSpc>
              <a:spcPct val="100000"/>
            </a:lnSpc>
            <a:defRPr cap="all"/>
          </a:pPr>
          <a:r>
            <a:rPr lang="fr-FR" sz="1200" b="0" cap="none">
              <a:solidFill>
                <a:srgbClr val="000000"/>
              </a:solidFill>
            </a:rPr>
            <a:t>Ouvert aux étudiants de fin de premier cycle, aux étudiants aux cycles supérieurs et aux stagiaires postdoctoraux</a:t>
          </a:r>
          <a:endParaRPr lang="en-US" sz="1200" b="0" cap="none">
            <a:solidFill>
              <a:srgbClr val="000000"/>
            </a:solidFill>
            <a:latin typeface="Questa Sans"/>
          </a:endParaRPr>
        </a:p>
      </dgm:t>
    </dgm:pt>
    <dgm:pt modelId="{D86095B1-5EF0-435A-AF07-81345B91CCA6}" type="parTrans" cxnId="{68C33C08-23C3-4D4F-8D86-06D9F3C6F875}">
      <dgm:prSet/>
      <dgm:spPr/>
      <dgm:t>
        <a:bodyPr/>
        <a:lstStyle/>
        <a:p>
          <a:endParaRPr lang="en-US"/>
        </a:p>
      </dgm:t>
    </dgm:pt>
    <dgm:pt modelId="{351E0183-FD4E-4D6E-A2B9-E58CEDFDD20F}" type="sibTrans" cxnId="{68C33C08-23C3-4D4F-8D86-06D9F3C6F875}">
      <dgm:prSet/>
      <dgm:spPr/>
      <dgm:t>
        <a:bodyPr/>
        <a:lstStyle/>
        <a:p>
          <a:endParaRPr lang="en-US"/>
        </a:p>
      </dgm:t>
    </dgm:pt>
    <dgm:pt modelId="{1C10B9CF-2055-4CE4-8395-62C6F943CA38}">
      <dgm:prSet/>
      <dgm:spPr/>
      <dgm:t>
        <a:bodyPr/>
        <a:lstStyle/>
        <a:p>
          <a:pPr>
            <a:lnSpc>
              <a:spcPct val="100000"/>
            </a:lnSpc>
            <a:defRPr cap="all"/>
          </a:pPr>
          <a:r>
            <a:rPr lang="fr-FR" b="0" cap="none">
              <a:solidFill>
                <a:srgbClr val="000000"/>
              </a:solidFill>
            </a:rPr>
            <a:t>Subvention de déplacement de plus de 15 000 $ CA </a:t>
          </a:r>
          <a:r>
            <a:rPr lang="fr-FR" b="0" i="1" cap="none">
              <a:solidFill>
                <a:srgbClr val="000000"/>
              </a:solidFill>
            </a:rPr>
            <a:t>(modèle d’investissement 1:1)</a:t>
          </a:r>
          <a:endParaRPr lang="en-US" b="0" cap="none">
            <a:solidFill>
              <a:srgbClr val="000000"/>
            </a:solidFill>
            <a:latin typeface="Questa Sans"/>
          </a:endParaRPr>
        </a:p>
      </dgm:t>
    </dgm:pt>
    <dgm:pt modelId="{10364700-BA63-4FA1-AA92-E88749C098ED}" type="parTrans" cxnId="{F95DBE50-62AB-4A80-A0E7-7050105D815E}">
      <dgm:prSet/>
      <dgm:spPr/>
      <dgm:t>
        <a:bodyPr/>
        <a:lstStyle/>
        <a:p>
          <a:endParaRPr lang="en-US"/>
        </a:p>
      </dgm:t>
    </dgm:pt>
    <dgm:pt modelId="{9895DBD6-FBFB-4829-9771-B7EAA2869C8B}" type="sibTrans" cxnId="{F95DBE50-62AB-4A80-A0E7-7050105D815E}">
      <dgm:prSet/>
      <dgm:spPr/>
      <dgm:t>
        <a:bodyPr/>
        <a:lstStyle/>
        <a:p>
          <a:endParaRPr lang="en-US"/>
        </a:p>
      </dgm:t>
    </dgm:pt>
    <dgm:pt modelId="{72F0D0F9-4340-43BC-980E-B47F558CAC62}">
      <dgm:prSet custT="1"/>
      <dgm:spPr/>
      <dgm:t>
        <a:bodyPr/>
        <a:lstStyle/>
        <a:p>
          <a:pPr>
            <a:lnSpc>
              <a:spcPct val="100000"/>
            </a:lnSpc>
            <a:defRPr cap="all"/>
          </a:pPr>
          <a:r>
            <a:rPr lang="fr-FR" sz="1200" b="0" kern="1200" cap="none">
              <a:solidFill>
                <a:srgbClr val="000000"/>
              </a:solidFill>
              <a:latin typeface="Questa Sans"/>
              <a:ea typeface="+mn-ea"/>
              <a:cs typeface="+mn-cs"/>
            </a:rPr>
            <a:t>Projets d’une durée minimale de 4 à 6 mois</a:t>
          </a:r>
          <a:endParaRPr lang="en-US" sz="1200" b="0" kern="1200" cap="none">
            <a:solidFill>
              <a:srgbClr val="000000"/>
            </a:solidFill>
            <a:latin typeface="Questa Sans"/>
            <a:ea typeface="+mn-ea"/>
            <a:cs typeface="+mn-cs"/>
          </a:endParaRPr>
        </a:p>
      </dgm:t>
    </dgm:pt>
    <dgm:pt modelId="{E89913E4-7B9C-4240-9644-63F9720A3ED1}" type="parTrans" cxnId="{9DC6F335-9040-46EE-9FE9-981F1AD78673}">
      <dgm:prSet/>
      <dgm:spPr/>
      <dgm:t>
        <a:bodyPr/>
        <a:lstStyle/>
        <a:p>
          <a:endParaRPr lang="en-US"/>
        </a:p>
      </dgm:t>
    </dgm:pt>
    <dgm:pt modelId="{58B3F6BC-2D0A-4049-B753-276092E1BBA5}" type="sibTrans" cxnId="{9DC6F335-9040-46EE-9FE9-981F1AD78673}">
      <dgm:prSet/>
      <dgm:spPr/>
      <dgm:t>
        <a:bodyPr/>
        <a:lstStyle/>
        <a:p>
          <a:endParaRPr lang="en-US"/>
        </a:p>
      </dgm:t>
    </dgm:pt>
    <dgm:pt modelId="{23373F56-F3E1-4FED-9D24-56B13C1080A5}">
      <dgm:prSet/>
      <dgm:spPr/>
      <dgm:t>
        <a:bodyPr/>
        <a:lstStyle/>
        <a:p>
          <a:pPr>
            <a:lnSpc>
              <a:spcPct val="100000"/>
            </a:lnSpc>
            <a:defRPr cap="all"/>
          </a:pPr>
          <a:r>
            <a:rPr lang="fr-FR" b="0" cap="none">
              <a:solidFill>
                <a:srgbClr val="000000"/>
              </a:solidFill>
            </a:rPr>
            <a:t>Superviseurs universitaires et stagiaires au canada et à l’étranger</a:t>
          </a:r>
          <a:endParaRPr lang="en-US" b="0" cap="none">
            <a:solidFill>
              <a:srgbClr val="000000"/>
            </a:solidFill>
            <a:latin typeface="Questa Sans"/>
          </a:endParaRPr>
        </a:p>
      </dgm:t>
    </dgm:pt>
    <dgm:pt modelId="{53FC9171-4A83-4481-9323-5B2E13D3D161}" type="parTrans" cxnId="{0ADF1329-3DA3-471B-985D-3574F271A2FF}">
      <dgm:prSet/>
      <dgm:spPr/>
      <dgm:t>
        <a:bodyPr/>
        <a:lstStyle/>
        <a:p>
          <a:endParaRPr lang="en-US"/>
        </a:p>
      </dgm:t>
    </dgm:pt>
    <dgm:pt modelId="{FC3A4895-BBD2-45B3-83A0-E58602B14ECD}" type="sibTrans" cxnId="{0ADF1329-3DA3-471B-985D-3574F271A2FF}">
      <dgm:prSet/>
      <dgm:spPr/>
      <dgm:t>
        <a:bodyPr/>
        <a:lstStyle/>
        <a:p>
          <a:endParaRPr lang="en-US"/>
        </a:p>
      </dgm:t>
    </dgm:pt>
    <dgm:pt modelId="{2E5777C2-B476-4726-848F-95CAA60783F3}">
      <dgm:prSet custT="1"/>
      <dgm:spPr/>
      <dgm:t>
        <a:bodyPr/>
        <a:lstStyle/>
        <a:p>
          <a:pPr>
            <a:lnSpc>
              <a:spcPct val="100000"/>
            </a:lnSpc>
            <a:defRPr cap="all"/>
          </a:pPr>
          <a:r>
            <a:rPr lang="fr-FR" sz="1200" kern="1200" cap="none">
              <a:solidFill>
                <a:srgbClr val="000000"/>
              </a:solidFill>
              <a:latin typeface="Questa Sans"/>
              <a:ea typeface="+mn-ea"/>
              <a:cs typeface="+mn-cs"/>
            </a:rPr>
            <a:t>Toutes les disciplines et tous les secteurs</a:t>
          </a:r>
          <a:endParaRPr lang="en-US" sz="1200" kern="1200" cap="none">
            <a:solidFill>
              <a:srgbClr val="000000"/>
            </a:solidFill>
            <a:latin typeface="Questa Sans"/>
            <a:ea typeface="+mn-ea"/>
            <a:cs typeface="+mn-cs"/>
          </a:endParaRPr>
        </a:p>
      </dgm:t>
    </dgm:pt>
    <dgm:pt modelId="{E8B8B9E7-320B-416D-B973-0A01B783C591}" type="parTrans" cxnId="{7F29BCB8-58E8-4D20-A933-FE1E6BD0B641}">
      <dgm:prSet/>
      <dgm:spPr/>
      <dgm:t>
        <a:bodyPr/>
        <a:lstStyle/>
        <a:p>
          <a:endParaRPr lang="en-US"/>
        </a:p>
      </dgm:t>
    </dgm:pt>
    <dgm:pt modelId="{17421511-F6DB-437D-9F10-2BE4FDF70552}" type="sibTrans" cxnId="{7F29BCB8-58E8-4D20-A933-FE1E6BD0B641}">
      <dgm:prSet/>
      <dgm:spPr/>
      <dgm:t>
        <a:bodyPr/>
        <a:lstStyle/>
        <a:p>
          <a:endParaRPr lang="en-US"/>
        </a:p>
      </dgm:t>
    </dgm:pt>
    <dgm:pt modelId="{A77D66F3-4C16-4904-8BA2-58FB34299BD3}">
      <dgm:prSet/>
      <dgm:spPr/>
      <dgm:t>
        <a:bodyPr/>
        <a:lstStyle/>
        <a:p>
          <a:pPr>
            <a:lnSpc>
              <a:spcPct val="100000"/>
            </a:lnSpc>
            <a:defRPr cap="all"/>
          </a:pPr>
          <a:endParaRPr lang="en-US" cap="none">
            <a:solidFill>
              <a:srgbClr val="000000"/>
            </a:solidFill>
            <a:latin typeface="Questa Sans"/>
          </a:endParaRPr>
        </a:p>
      </dgm:t>
    </dgm:pt>
    <dgm:pt modelId="{DA4A79DD-5885-4174-95C3-AB12AE19C982}" type="parTrans" cxnId="{310B8B4D-E975-4207-99EE-7F633CFBE2BE}">
      <dgm:prSet/>
      <dgm:spPr/>
      <dgm:t>
        <a:bodyPr/>
        <a:lstStyle/>
        <a:p>
          <a:endParaRPr lang="en-US"/>
        </a:p>
      </dgm:t>
    </dgm:pt>
    <dgm:pt modelId="{812E5FDB-834A-456C-BE1F-CB04B08AFB46}" type="sibTrans" cxnId="{310B8B4D-E975-4207-99EE-7F633CFBE2BE}">
      <dgm:prSet/>
      <dgm:spPr/>
      <dgm:t>
        <a:bodyPr/>
        <a:lstStyle/>
        <a:p>
          <a:endParaRPr lang="en-US"/>
        </a:p>
      </dgm:t>
    </dgm:pt>
    <dgm:pt modelId="{7EDA42C3-99ED-49E4-87E9-339F440479BC}" type="pres">
      <dgm:prSet presAssocID="{33727179-8994-4FF4-9308-D850AE5600A4}" presName="root" presStyleCnt="0">
        <dgm:presLayoutVars>
          <dgm:dir/>
          <dgm:resizeHandles val="exact"/>
        </dgm:presLayoutVars>
      </dgm:prSet>
      <dgm:spPr/>
    </dgm:pt>
    <dgm:pt modelId="{6EA8967A-10BA-4EB1-94D8-46E61075C701}" type="pres">
      <dgm:prSet presAssocID="{FBC0E9D5-FB5A-4A3E-8432-912A56F6D157}" presName="compNode" presStyleCnt="0"/>
      <dgm:spPr/>
    </dgm:pt>
    <dgm:pt modelId="{B40BBDB1-8920-4973-ADDC-192191DD3E05}" type="pres">
      <dgm:prSet presAssocID="{FBC0E9D5-FB5A-4A3E-8432-912A56F6D157}" presName="iconBgRect" presStyleLbl="bgShp" presStyleIdx="0" presStyleCnt="7" custLinFactNeighborX="28750"/>
      <dgm:spPr>
        <a:prstGeom prst="round2DiagRect">
          <a:avLst>
            <a:gd name="adj1" fmla="val 29727"/>
            <a:gd name="adj2" fmla="val 0"/>
          </a:avLst>
        </a:prstGeom>
      </dgm:spPr>
    </dgm:pt>
    <dgm:pt modelId="{8FBAD116-3D59-4528-9671-8C1E4236F70B}" type="pres">
      <dgm:prSet presAssocID="{FBC0E9D5-FB5A-4A3E-8432-912A56F6D157}" presName="iconRect" presStyleLbl="node1" presStyleIdx="0" presStyleCnt="7" custLinFactNeighborX="501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B2280693-A811-4E22-973E-A2ABD5DFB499}" type="pres">
      <dgm:prSet presAssocID="{FBC0E9D5-FB5A-4A3E-8432-912A56F6D157}" presName="spaceRect" presStyleCnt="0"/>
      <dgm:spPr/>
    </dgm:pt>
    <dgm:pt modelId="{7F6F6520-A45D-435E-BF22-B973D7B42BFE}" type="pres">
      <dgm:prSet presAssocID="{FBC0E9D5-FB5A-4A3E-8432-912A56F6D157}" presName="textRect" presStyleLbl="revTx" presStyleIdx="0" presStyleCnt="7" custScaleX="111003" custLinFactNeighborX="17528">
        <dgm:presLayoutVars>
          <dgm:chMax val="1"/>
          <dgm:chPref val="1"/>
        </dgm:presLayoutVars>
      </dgm:prSet>
      <dgm:spPr/>
    </dgm:pt>
    <dgm:pt modelId="{832748C4-B417-497D-AE60-6C32FE141F21}" type="pres">
      <dgm:prSet presAssocID="{BD99CA45-03E7-42C7-8DDA-1DFF53815A71}" presName="sibTrans" presStyleCnt="0"/>
      <dgm:spPr/>
    </dgm:pt>
    <dgm:pt modelId="{AAE2B2BC-1355-4789-B9EF-9BCC46E989E6}" type="pres">
      <dgm:prSet presAssocID="{DBFAC0E8-51BF-43B1-B444-25B838C92E5F}" presName="compNode" presStyleCnt="0"/>
      <dgm:spPr/>
    </dgm:pt>
    <dgm:pt modelId="{6034C9CD-FD64-4808-9207-7DF02E37D305}" type="pres">
      <dgm:prSet presAssocID="{DBFAC0E8-51BF-43B1-B444-25B838C92E5F}" presName="iconBgRect" presStyleLbl="bgShp" presStyleIdx="1" presStyleCnt="7" custLinFactNeighborX="28750"/>
      <dgm:spPr>
        <a:prstGeom prst="round2DiagRect">
          <a:avLst>
            <a:gd name="adj1" fmla="val 29727"/>
            <a:gd name="adj2" fmla="val 0"/>
          </a:avLst>
        </a:prstGeom>
      </dgm:spPr>
    </dgm:pt>
    <dgm:pt modelId="{E625C0C3-0AC5-4673-9CBB-DA484149A31D}" type="pres">
      <dgm:prSet presAssocID="{DBFAC0E8-51BF-43B1-B444-25B838C92E5F}" presName="iconRect" presStyleLbl="node1" presStyleIdx="1" presStyleCnt="7" custLinFactNeighborX="501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aduation Cap"/>
        </a:ext>
      </dgm:extLst>
    </dgm:pt>
    <dgm:pt modelId="{48DDEA03-BBD0-4154-AE9A-3FC9AD3791C2}" type="pres">
      <dgm:prSet presAssocID="{DBFAC0E8-51BF-43B1-B444-25B838C92E5F}" presName="spaceRect" presStyleCnt="0"/>
      <dgm:spPr/>
    </dgm:pt>
    <dgm:pt modelId="{85F3CA27-1AD0-4192-998A-CDF98B5EC9DD}" type="pres">
      <dgm:prSet presAssocID="{DBFAC0E8-51BF-43B1-B444-25B838C92E5F}" presName="textRect" presStyleLbl="revTx" presStyleIdx="1" presStyleCnt="7" custScaleX="136074" custLinFactNeighborX="17528">
        <dgm:presLayoutVars>
          <dgm:chMax val="1"/>
          <dgm:chPref val="1"/>
        </dgm:presLayoutVars>
      </dgm:prSet>
      <dgm:spPr/>
    </dgm:pt>
    <dgm:pt modelId="{0B0DDC75-5B9B-44C8-85A7-35965166994A}" type="pres">
      <dgm:prSet presAssocID="{351E0183-FD4E-4D6E-A2B9-E58CEDFDD20F}" presName="sibTrans" presStyleCnt="0"/>
      <dgm:spPr/>
    </dgm:pt>
    <dgm:pt modelId="{D58301E1-9487-41A9-9618-F60019C2EA46}" type="pres">
      <dgm:prSet presAssocID="{1C10B9CF-2055-4CE4-8395-62C6F943CA38}" presName="compNode" presStyleCnt="0"/>
      <dgm:spPr/>
    </dgm:pt>
    <dgm:pt modelId="{C3F40544-2185-425A-9DEE-58B1B54A3A6A}" type="pres">
      <dgm:prSet presAssocID="{1C10B9CF-2055-4CE4-8395-62C6F943CA38}" presName="iconBgRect" presStyleLbl="bgShp" presStyleIdx="2" presStyleCnt="7" custLinFactNeighborX="26539" custLinFactNeighborY="6"/>
      <dgm:spPr>
        <a:prstGeom prst="round2DiagRect">
          <a:avLst>
            <a:gd name="adj1" fmla="val 29727"/>
            <a:gd name="adj2" fmla="val 0"/>
          </a:avLst>
        </a:prstGeom>
      </dgm:spPr>
    </dgm:pt>
    <dgm:pt modelId="{85008EFB-F856-4A81-8BC8-DAE43F0B38FD}" type="pres">
      <dgm:prSet presAssocID="{1C10B9CF-2055-4CE4-8395-62C6F943CA38}" presName="iconRect" presStyleLbl="node1" presStyleIdx="2" presStyleCnt="7" custLinFactNeighborX="5012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26A2A4C6-2B0D-46A5-9A20-7D493A3122AE}" type="pres">
      <dgm:prSet presAssocID="{1C10B9CF-2055-4CE4-8395-62C6F943CA38}" presName="spaceRect" presStyleCnt="0"/>
      <dgm:spPr/>
    </dgm:pt>
    <dgm:pt modelId="{FAC41852-1A3E-41E6-87B0-CB7EE6439416}" type="pres">
      <dgm:prSet presAssocID="{1C10B9CF-2055-4CE4-8395-62C6F943CA38}" presName="textRect" presStyleLbl="revTx" presStyleIdx="2" presStyleCnt="7" custLinFactNeighborX="17528">
        <dgm:presLayoutVars>
          <dgm:chMax val="1"/>
          <dgm:chPref val="1"/>
        </dgm:presLayoutVars>
      </dgm:prSet>
      <dgm:spPr/>
    </dgm:pt>
    <dgm:pt modelId="{2E1AB2E0-34D0-4C3C-BDC3-9C452328482B}" type="pres">
      <dgm:prSet presAssocID="{9895DBD6-FBFB-4829-9771-B7EAA2869C8B}" presName="sibTrans" presStyleCnt="0"/>
      <dgm:spPr/>
    </dgm:pt>
    <dgm:pt modelId="{CED6CA10-FE8A-436A-91B3-3CCB7A14C397}" type="pres">
      <dgm:prSet presAssocID="{72F0D0F9-4340-43BC-980E-B47F558CAC62}" presName="compNode" presStyleCnt="0"/>
      <dgm:spPr/>
    </dgm:pt>
    <dgm:pt modelId="{E7B72AF4-A020-46EF-8BA2-D615AD11DDAE}" type="pres">
      <dgm:prSet presAssocID="{72F0D0F9-4340-43BC-980E-B47F558CAC62}" presName="iconBgRect" presStyleLbl="bgShp" presStyleIdx="3" presStyleCnt="7" custLinFactNeighborX="28750" custLinFactNeighborY="458"/>
      <dgm:spPr>
        <a:prstGeom prst="round2DiagRect">
          <a:avLst>
            <a:gd name="adj1" fmla="val 29727"/>
            <a:gd name="adj2" fmla="val 0"/>
          </a:avLst>
        </a:prstGeom>
      </dgm:spPr>
    </dgm:pt>
    <dgm:pt modelId="{4F9B9150-3E1C-486D-AB26-A58327C43851}" type="pres">
      <dgm:prSet presAssocID="{72F0D0F9-4340-43BC-980E-B47F558CAC62}" presName="iconRect" presStyleLbl="node1" presStyleIdx="3" presStyleCnt="7" custLinFactNeighborX="5012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D7F31E2D-53FA-47DC-B3A9-374B49D2DABC}" type="pres">
      <dgm:prSet presAssocID="{72F0D0F9-4340-43BC-980E-B47F558CAC62}" presName="spaceRect" presStyleCnt="0"/>
      <dgm:spPr/>
    </dgm:pt>
    <dgm:pt modelId="{524943C3-AB50-48F3-9F9E-093AAC31B714}" type="pres">
      <dgm:prSet presAssocID="{72F0D0F9-4340-43BC-980E-B47F558CAC62}" presName="textRect" presStyleLbl="revTx" presStyleIdx="3" presStyleCnt="7" custLinFactNeighborX="17528">
        <dgm:presLayoutVars>
          <dgm:chMax val="1"/>
          <dgm:chPref val="1"/>
        </dgm:presLayoutVars>
      </dgm:prSet>
      <dgm:spPr/>
    </dgm:pt>
    <dgm:pt modelId="{8625A00B-9480-4E0B-AC33-972BACE0580B}" type="pres">
      <dgm:prSet presAssocID="{58B3F6BC-2D0A-4049-B753-276092E1BBA5}" presName="sibTrans" presStyleCnt="0"/>
      <dgm:spPr/>
    </dgm:pt>
    <dgm:pt modelId="{35AB68B1-CA57-4B3F-AE72-77ACB97B8E6D}" type="pres">
      <dgm:prSet presAssocID="{23373F56-F3E1-4FED-9D24-56B13C1080A5}" presName="compNode" presStyleCnt="0"/>
      <dgm:spPr/>
    </dgm:pt>
    <dgm:pt modelId="{B3541660-5687-434D-8C53-FCC94DC4C7AD}" type="pres">
      <dgm:prSet presAssocID="{23373F56-F3E1-4FED-9D24-56B13C1080A5}" presName="iconBgRect" presStyleLbl="bgShp" presStyleIdx="4" presStyleCnt="7" custLinFactX="-100000" custLinFactY="100000" custLinFactNeighborX="-173500" custLinFactNeighborY="168825"/>
      <dgm:spPr>
        <a:prstGeom prst="round2DiagRect">
          <a:avLst>
            <a:gd name="adj1" fmla="val 29727"/>
            <a:gd name="adj2" fmla="val 0"/>
          </a:avLst>
        </a:prstGeom>
      </dgm:spPr>
    </dgm:pt>
    <dgm:pt modelId="{70D937D4-7A93-4711-AC82-466D0DF81196}" type="pres">
      <dgm:prSet presAssocID="{23373F56-F3E1-4FED-9D24-56B13C1080A5}" presName="iconRect" presStyleLbl="node1" presStyleIdx="4" presStyleCnt="7" custLinFactX="-200000" custLinFactY="200000" custLinFactNeighborX="-277401" custLinFactNeighborY="26947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th Globe Americas"/>
        </a:ext>
      </dgm:extLst>
    </dgm:pt>
    <dgm:pt modelId="{D7B13CCB-1726-49F4-928A-4A9A26E972C6}" type="pres">
      <dgm:prSet presAssocID="{23373F56-F3E1-4FED-9D24-56B13C1080A5}" presName="spaceRect" presStyleCnt="0"/>
      <dgm:spPr/>
    </dgm:pt>
    <dgm:pt modelId="{E32CDB7D-8753-444C-878F-55E05AA9812C}" type="pres">
      <dgm:prSet presAssocID="{23373F56-F3E1-4FED-9D24-56B13C1080A5}" presName="textRect" presStyleLbl="revTx" presStyleIdx="4" presStyleCnt="7" custLinFactX="-66271" custLinFactY="100000" custLinFactNeighborX="-100000" custLinFactNeighborY="168024">
        <dgm:presLayoutVars>
          <dgm:chMax val="1"/>
          <dgm:chPref val="1"/>
        </dgm:presLayoutVars>
      </dgm:prSet>
      <dgm:spPr/>
    </dgm:pt>
    <dgm:pt modelId="{B18BBCE1-7815-4A60-B7BD-67EEAE0117A8}" type="pres">
      <dgm:prSet presAssocID="{FC3A4895-BBD2-45B3-83A0-E58602B14ECD}" presName="sibTrans" presStyleCnt="0"/>
      <dgm:spPr/>
    </dgm:pt>
    <dgm:pt modelId="{3E3519A3-81E5-4C07-9DE1-291BA00E48A6}" type="pres">
      <dgm:prSet presAssocID="{2E5777C2-B476-4726-848F-95CAA60783F3}" presName="compNode" presStyleCnt="0"/>
      <dgm:spPr/>
    </dgm:pt>
    <dgm:pt modelId="{C2D320ED-4D97-419D-91F1-CC1D7B29DB1F}" type="pres">
      <dgm:prSet presAssocID="{2E5777C2-B476-4726-848F-95CAA60783F3}" presName="iconBgRect" presStyleLbl="bgShp" presStyleIdx="5" presStyleCnt="7" custLinFactX="-300000" custLinFactY="100000" custLinFactNeighborX="-382220" custLinFactNeighborY="169042"/>
      <dgm:spPr>
        <a:prstGeom prst="round2DiagRect">
          <a:avLst>
            <a:gd name="adj1" fmla="val 29727"/>
            <a:gd name="adj2" fmla="val 0"/>
          </a:avLst>
        </a:prstGeom>
      </dgm:spPr>
    </dgm:pt>
    <dgm:pt modelId="{F9383E78-A6E2-4A6C-B054-89ABB439E6BC}" type="pres">
      <dgm:prSet presAssocID="{2E5777C2-B476-4726-848F-95CAA60783F3}" presName="iconRect" presStyleLbl="node1" presStyleIdx="5" presStyleCnt="7" custLinFactX="-590883" custLinFactY="200000" custLinFactNeighborX="-600000" custLinFactNeighborY="26791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5380F8B2-A5B6-4E1D-86C2-24F3D2184A86}" type="pres">
      <dgm:prSet presAssocID="{2E5777C2-B476-4726-848F-95CAA60783F3}" presName="spaceRect" presStyleCnt="0"/>
      <dgm:spPr/>
    </dgm:pt>
    <dgm:pt modelId="{F0993606-96EE-4043-98AD-22912163AE7D}" type="pres">
      <dgm:prSet presAssocID="{2E5777C2-B476-4726-848F-95CAA60783F3}" presName="textRect" presStyleLbl="revTx" presStyleIdx="5" presStyleCnt="7" custLinFactX="-200000" custLinFactY="100000" custLinFactNeighborX="-223529" custLinFactNeighborY="190369">
        <dgm:presLayoutVars>
          <dgm:chMax val="1"/>
          <dgm:chPref val="1"/>
        </dgm:presLayoutVars>
      </dgm:prSet>
      <dgm:spPr/>
    </dgm:pt>
    <dgm:pt modelId="{2FE979E1-F61A-4BFF-8151-C50060F2E45D}" type="pres">
      <dgm:prSet presAssocID="{17421511-F6DB-437D-9F10-2BE4FDF70552}" presName="sibTrans" presStyleCnt="0"/>
      <dgm:spPr/>
    </dgm:pt>
    <dgm:pt modelId="{4158D893-FE9C-4FE7-868D-CD57430DB3A8}" type="pres">
      <dgm:prSet presAssocID="{A77D66F3-4C16-4904-8BA2-58FB34299BD3}" presName="compNode" presStyleCnt="0"/>
      <dgm:spPr/>
    </dgm:pt>
    <dgm:pt modelId="{21F7D132-B1B7-4252-BD2B-AD35C85024C2}" type="pres">
      <dgm:prSet presAssocID="{A77D66F3-4C16-4904-8BA2-58FB34299BD3}" presName="iconBgRect" presStyleLbl="bgShp" presStyleIdx="6" presStyleCnt="7" custLinFactX="-186538" custLinFactNeighborX="-200000" custLinFactNeighborY="3106"/>
      <dgm:spPr>
        <a:prstGeom prst="round2DiagRect">
          <a:avLst>
            <a:gd name="adj1" fmla="val 29727"/>
            <a:gd name="adj2" fmla="val 0"/>
          </a:avLst>
        </a:prstGeom>
      </dgm:spPr>
    </dgm:pt>
    <dgm:pt modelId="{BE7A0DD2-2E39-4F05-B86C-E671CF06DE87}" type="pres">
      <dgm:prSet presAssocID="{A77D66F3-4C16-4904-8BA2-58FB34299BD3}" presName="iconRect" presStyleLbl="node1" presStyleIdx="6" presStyleCnt="7" custLinFactX="-300000" custLinFactNeighborX="-376497" custLinFactNeighborY="733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Airplane"/>
        </a:ext>
      </dgm:extLst>
    </dgm:pt>
    <dgm:pt modelId="{9AEF1EA9-6EC7-4A43-AFD6-91D97B2814EE}" type="pres">
      <dgm:prSet presAssocID="{A77D66F3-4C16-4904-8BA2-58FB34299BD3}" presName="spaceRect" presStyleCnt="0"/>
      <dgm:spPr/>
    </dgm:pt>
    <dgm:pt modelId="{05B2BC88-6BE0-49A5-9E8B-86F4E4AD4F99}" type="pres">
      <dgm:prSet presAssocID="{A77D66F3-4C16-4904-8BA2-58FB34299BD3}" presName="textRect" presStyleLbl="revTx" presStyleIdx="6" presStyleCnt="7" custLinFactX="-100000" custLinFactNeighborX="-139864" custLinFactNeighborY="-4045">
        <dgm:presLayoutVars>
          <dgm:chMax val="1"/>
          <dgm:chPref val="1"/>
        </dgm:presLayoutVars>
      </dgm:prSet>
      <dgm:spPr/>
    </dgm:pt>
  </dgm:ptLst>
  <dgm:cxnLst>
    <dgm:cxn modelId="{68C33C08-23C3-4D4F-8D86-06D9F3C6F875}" srcId="{33727179-8994-4FF4-9308-D850AE5600A4}" destId="{DBFAC0E8-51BF-43B1-B444-25B838C92E5F}" srcOrd="1" destOrd="0" parTransId="{D86095B1-5EF0-435A-AF07-81345B91CCA6}" sibTransId="{351E0183-FD4E-4D6E-A2B9-E58CEDFDD20F}"/>
    <dgm:cxn modelId="{5959171E-9A85-4AC0-9889-13864E76C373}" type="presOf" srcId="{1C10B9CF-2055-4CE4-8395-62C6F943CA38}" destId="{FAC41852-1A3E-41E6-87B0-CB7EE6439416}" srcOrd="0" destOrd="0" presId="urn:microsoft.com/office/officeart/2018/5/layout/IconLeafLabelList"/>
    <dgm:cxn modelId="{0ADF1329-3DA3-471B-985D-3574F271A2FF}" srcId="{33727179-8994-4FF4-9308-D850AE5600A4}" destId="{23373F56-F3E1-4FED-9D24-56B13C1080A5}" srcOrd="4" destOrd="0" parTransId="{53FC9171-4A83-4481-9323-5B2E13D3D161}" sibTransId="{FC3A4895-BBD2-45B3-83A0-E58602B14ECD}"/>
    <dgm:cxn modelId="{AEFBC12E-56C4-4EC8-B62B-2A53867DB1AC}" srcId="{33727179-8994-4FF4-9308-D850AE5600A4}" destId="{FBC0E9D5-FB5A-4A3E-8432-912A56F6D157}" srcOrd="0" destOrd="0" parTransId="{F657490C-DFE5-4448-8E3F-B0F4D771BC03}" sibTransId="{BD99CA45-03E7-42C7-8DDA-1DFF53815A71}"/>
    <dgm:cxn modelId="{9DC6F335-9040-46EE-9FE9-981F1AD78673}" srcId="{33727179-8994-4FF4-9308-D850AE5600A4}" destId="{72F0D0F9-4340-43BC-980E-B47F558CAC62}" srcOrd="3" destOrd="0" parTransId="{E89913E4-7B9C-4240-9644-63F9720A3ED1}" sibTransId="{58B3F6BC-2D0A-4049-B753-276092E1BBA5}"/>
    <dgm:cxn modelId="{1D300540-3232-4243-B04A-991E4428CAED}" type="presOf" srcId="{72F0D0F9-4340-43BC-980E-B47F558CAC62}" destId="{524943C3-AB50-48F3-9F9E-093AAC31B714}" srcOrd="0" destOrd="0" presId="urn:microsoft.com/office/officeart/2018/5/layout/IconLeafLabelList"/>
    <dgm:cxn modelId="{310B8B4D-E975-4207-99EE-7F633CFBE2BE}" srcId="{33727179-8994-4FF4-9308-D850AE5600A4}" destId="{A77D66F3-4C16-4904-8BA2-58FB34299BD3}" srcOrd="6" destOrd="0" parTransId="{DA4A79DD-5885-4174-95C3-AB12AE19C982}" sibTransId="{812E5FDB-834A-456C-BE1F-CB04B08AFB46}"/>
    <dgm:cxn modelId="{F95DBE50-62AB-4A80-A0E7-7050105D815E}" srcId="{33727179-8994-4FF4-9308-D850AE5600A4}" destId="{1C10B9CF-2055-4CE4-8395-62C6F943CA38}" srcOrd="2" destOrd="0" parTransId="{10364700-BA63-4FA1-AA92-E88749C098ED}" sibTransId="{9895DBD6-FBFB-4829-9771-B7EAA2869C8B}"/>
    <dgm:cxn modelId="{83E15D90-CD33-4677-9519-7B89E8F45DDC}" type="presOf" srcId="{FBC0E9D5-FB5A-4A3E-8432-912A56F6D157}" destId="{7F6F6520-A45D-435E-BF22-B973D7B42BFE}" srcOrd="0" destOrd="0" presId="urn:microsoft.com/office/officeart/2018/5/layout/IconLeafLabelList"/>
    <dgm:cxn modelId="{E56FBFB1-2FB6-49D9-8EC1-984B660FB966}" type="presOf" srcId="{33727179-8994-4FF4-9308-D850AE5600A4}" destId="{7EDA42C3-99ED-49E4-87E9-339F440479BC}" srcOrd="0" destOrd="0" presId="urn:microsoft.com/office/officeart/2018/5/layout/IconLeafLabelList"/>
    <dgm:cxn modelId="{7F29BCB8-58E8-4D20-A933-FE1E6BD0B641}" srcId="{33727179-8994-4FF4-9308-D850AE5600A4}" destId="{2E5777C2-B476-4726-848F-95CAA60783F3}" srcOrd="5" destOrd="0" parTransId="{E8B8B9E7-320B-416D-B973-0A01B783C591}" sibTransId="{17421511-F6DB-437D-9F10-2BE4FDF70552}"/>
    <dgm:cxn modelId="{3AC9C5CB-075D-4FA8-8502-CE99359FFF2D}" type="presOf" srcId="{DBFAC0E8-51BF-43B1-B444-25B838C92E5F}" destId="{85F3CA27-1AD0-4192-998A-CDF98B5EC9DD}" srcOrd="0" destOrd="0" presId="urn:microsoft.com/office/officeart/2018/5/layout/IconLeafLabelList"/>
    <dgm:cxn modelId="{30B449D0-1E65-445B-8CD6-F391B822BD83}" type="presOf" srcId="{2E5777C2-B476-4726-848F-95CAA60783F3}" destId="{F0993606-96EE-4043-98AD-22912163AE7D}" srcOrd="0" destOrd="0" presId="urn:microsoft.com/office/officeart/2018/5/layout/IconLeafLabelList"/>
    <dgm:cxn modelId="{D32481D8-220E-4230-A089-69540B5B3EFC}" type="presOf" srcId="{A77D66F3-4C16-4904-8BA2-58FB34299BD3}" destId="{05B2BC88-6BE0-49A5-9E8B-86F4E4AD4F99}" srcOrd="0" destOrd="0" presId="urn:microsoft.com/office/officeart/2018/5/layout/IconLeafLabelList"/>
    <dgm:cxn modelId="{3A7430E8-EE0F-48A5-BD80-C7F3257223B5}" type="presOf" srcId="{23373F56-F3E1-4FED-9D24-56B13C1080A5}" destId="{E32CDB7D-8753-444C-878F-55E05AA9812C}" srcOrd="0" destOrd="0" presId="urn:microsoft.com/office/officeart/2018/5/layout/IconLeafLabelList"/>
    <dgm:cxn modelId="{A31F1B51-536D-48FB-8E63-8D8A7ECFD6A7}" type="presParOf" srcId="{7EDA42C3-99ED-49E4-87E9-339F440479BC}" destId="{6EA8967A-10BA-4EB1-94D8-46E61075C701}" srcOrd="0" destOrd="0" presId="urn:microsoft.com/office/officeart/2018/5/layout/IconLeafLabelList"/>
    <dgm:cxn modelId="{F17F9C17-9DB4-46AA-8B29-587F3C5CD1C2}" type="presParOf" srcId="{6EA8967A-10BA-4EB1-94D8-46E61075C701}" destId="{B40BBDB1-8920-4973-ADDC-192191DD3E05}" srcOrd="0" destOrd="0" presId="urn:microsoft.com/office/officeart/2018/5/layout/IconLeafLabelList"/>
    <dgm:cxn modelId="{2D5DD6AF-7504-4FC6-9332-A1C110A9DD07}" type="presParOf" srcId="{6EA8967A-10BA-4EB1-94D8-46E61075C701}" destId="{8FBAD116-3D59-4528-9671-8C1E4236F70B}" srcOrd="1" destOrd="0" presId="urn:microsoft.com/office/officeart/2018/5/layout/IconLeafLabelList"/>
    <dgm:cxn modelId="{83207605-7A8E-4CEB-8E24-F2976BEC52EB}" type="presParOf" srcId="{6EA8967A-10BA-4EB1-94D8-46E61075C701}" destId="{B2280693-A811-4E22-973E-A2ABD5DFB499}" srcOrd="2" destOrd="0" presId="urn:microsoft.com/office/officeart/2018/5/layout/IconLeafLabelList"/>
    <dgm:cxn modelId="{E3940841-D652-4675-BE93-63A40B889AC0}" type="presParOf" srcId="{6EA8967A-10BA-4EB1-94D8-46E61075C701}" destId="{7F6F6520-A45D-435E-BF22-B973D7B42BFE}" srcOrd="3" destOrd="0" presId="urn:microsoft.com/office/officeart/2018/5/layout/IconLeafLabelList"/>
    <dgm:cxn modelId="{CC627D23-F8B4-4CB4-AFDF-0F6B756FAB7B}" type="presParOf" srcId="{7EDA42C3-99ED-49E4-87E9-339F440479BC}" destId="{832748C4-B417-497D-AE60-6C32FE141F21}" srcOrd="1" destOrd="0" presId="urn:microsoft.com/office/officeart/2018/5/layout/IconLeafLabelList"/>
    <dgm:cxn modelId="{5E4B31A5-DEA4-493E-A0A7-38559E689C61}" type="presParOf" srcId="{7EDA42C3-99ED-49E4-87E9-339F440479BC}" destId="{AAE2B2BC-1355-4789-B9EF-9BCC46E989E6}" srcOrd="2" destOrd="0" presId="urn:microsoft.com/office/officeart/2018/5/layout/IconLeafLabelList"/>
    <dgm:cxn modelId="{DDCDC1B6-A3EC-4179-BDB0-721C2E191022}" type="presParOf" srcId="{AAE2B2BC-1355-4789-B9EF-9BCC46E989E6}" destId="{6034C9CD-FD64-4808-9207-7DF02E37D305}" srcOrd="0" destOrd="0" presId="urn:microsoft.com/office/officeart/2018/5/layout/IconLeafLabelList"/>
    <dgm:cxn modelId="{451983D6-5373-485D-ACF6-EEB4DC0AB3F3}" type="presParOf" srcId="{AAE2B2BC-1355-4789-B9EF-9BCC46E989E6}" destId="{E625C0C3-0AC5-4673-9CBB-DA484149A31D}" srcOrd="1" destOrd="0" presId="urn:microsoft.com/office/officeart/2018/5/layout/IconLeafLabelList"/>
    <dgm:cxn modelId="{C97B28A4-FB16-4E37-A1A6-F5A0F32E4525}" type="presParOf" srcId="{AAE2B2BC-1355-4789-B9EF-9BCC46E989E6}" destId="{48DDEA03-BBD0-4154-AE9A-3FC9AD3791C2}" srcOrd="2" destOrd="0" presId="urn:microsoft.com/office/officeart/2018/5/layout/IconLeafLabelList"/>
    <dgm:cxn modelId="{90D9C77F-47E3-430D-9B1A-06BF975D331B}" type="presParOf" srcId="{AAE2B2BC-1355-4789-B9EF-9BCC46E989E6}" destId="{85F3CA27-1AD0-4192-998A-CDF98B5EC9DD}" srcOrd="3" destOrd="0" presId="urn:microsoft.com/office/officeart/2018/5/layout/IconLeafLabelList"/>
    <dgm:cxn modelId="{A6433DC2-63FD-4BB0-986E-88492E824680}" type="presParOf" srcId="{7EDA42C3-99ED-49E4-87E9-339F440479BC}" destId="{0B0DDC75-5B9B-44C8-85A7-35965166994A}" srcOrd="3" destOrd="0" presId="urn:microsoft.com/office/officeart/2018/5/layout/IconLeafLabelList"/>
    <dgm:cxn modelId="{1910BD3C-58C3-4755-AA56-89C4B0AA1DF9}" type="presParOf" srcId="{7EDA42C3-99ED-49E4-87E9-339F440479BC}" destId="{D58301E1-9487-41A9-9618-F60019C2EA46}" srcOrd="4" destOrd="0" presId="urn:microsoft.com/office/officeart/2018/5/layout/IconLeafLabelList"/>
    <dgm:cxn modelId="{FDDE93BD-459C-4755-A407-2B0DC968F59B}" type="presParOf" srcId="{D58301E1-9487-41A9-9618-F60019C2EA46}" destId="{C3F40544-2185-425A-9DEE-58B1B54A3A6A}" srcOrd="0" destOrd="0" presId="urn:microsoft.com/office/officeart/2018/5/layout/IconLeafLabelList"/>
    <dgm:cxn modelId="{2298AC9A-AE94-49C5-B074-21737EF7B889}" type="presParOf" srcId="{D58301E1-9487-41A9-9618-F60019C2EA46}" destId="{85008EFB-F856-4A81-8BC8-DAE43F0B38FD}" srcOrd="1" destOrd="0" presId="urn:microsoft.com/office/officeart/2018/5/layout/IconLeafLabelList"/>
    <dgm:cxn modelId="{58B2139D-6C61-4381-B27F-F103E0B185C8}" type="presParOf" srcId="{D58301E1-9487-41A9-9618-F60019C2EA46}" destId="{26A2A4C6-2B0D-46A5-9A20-7D493A3122AE}" srcOrd="2" destOrd="0" presId="urn:microsoft.com/office/officeart/2018/5/layout/IconLeafLabelList"/>
    <dgm:cxn modelId="{8E93A263-06AE-4AAF-98CE-FDF0976AEC6B}" type="presParOf" srcId="{D58301E1-9487-41A9-9618-F60019C2EA46}" destId="{FAC41852-1A3E-41E6-87B0-CB7EE6439416}" srcOrd="3" destOrd="0" presId="urn:microsoft.com/office/officeart/2018/5/layout/IconLeafLabelList"/>
    <dgm:cxn modelId="{932E082F-C9C7-4347-98D3-CA3876F7C3BD}" type="presParOf" srcId="{7EDA42C3-99ED-49E4-87E9-339F440479BC}" destId="{2E1AB2E0-34D0-4C3C-BDC3-9C452328482B}" srcOrd="5" destOrd="0" presId="urn:microsoft.com/office/officeart/2018/5/layout/IconLeafLabelList"/>
    <dgm:cxn modelId="{61FD83A2-BF92-4838-A83C-F987BAC75A83}" type="presParOf" srcId="{7EDA42C3-99ED-49E4-87E9-339F440479BC}" destId="{CED6CA10-FE8A-436A-91B3-3CCB7A14C397}" srcOrd="6" destOrd="0" presId="urn:microsoft.com/office/officeart/2018/5/layout/IconLeafLabelList"/>
    <dgm:cxn modelId="{6841D4C8-8BC7-4280-AC17-9C82DCF54665}" type="presParOf" srcId="{CED6CA10-FE8A-436A-91B3-3CCB7A14C397}" destId="{E7B72AF4-A020-46EF-8BA2-D615AD11DDAE}" srcOrd="0" destOrd="0" presId="urn:microsoft.com/office/officeart/2018/5/layout/IconLeafLabelList"/>
    <dgm:cxn modelId="{AEBD8C11-9BD8-4BEB-BB67-633ABB14D057}" type="presParOf" srcId="{CED6CA10-FE8A-436A-91B3-3CCB7A14C397}" destId="{4F9B9150-3E1C-486D-AB26-A58327C43851}" srcOrd="1" destOrd="0" presId="urn:microsoft.com/office/officeart/2018/5/layout/IconLeafLabelList"/>
    <dgm:cxn modelId="{870171D3-25E8-4EDD-AC62-6971246D820A}" type="presParOf" srcId="{CED6CA10-FE8A-436A-91B3-3CCB7A14C397}" destId="{D7F31E2D-53FA-47DC-B3A9-374B49D2DABC}" srcOrd="2" destOrd="0" presId="urn:microsoft.com/office/officeart/2018/5/layout/IconLeafLabelList"/>
    <dgm:cxn modelId="{46623B13-0E31-4345-80F0-07B65B1ACCEF}" type="presParOf" srcId="{CED6CA10-FE8A-436A-91B3-3CCB7A14C397}" destId="{524943C3-AB50-48F3-9F9E-093AAC31B714}" srcOrd="3" destOrd="0" presId="urn:microsoft.com/office/officeart/2018/5/layout/IconLeafLabelList"/>
    <dgm:cxn modelId="{3B6A4AD1-5DCD-4B91-AAC6-3E2ED2FAE490}" type="presParOf" srcId="{7EDA42C3-99ED-49E4-87E9-339F440479BC}" destId="{8625A00B-9480-4E0B-AC33-972BACE0580B}" srcOrd="7" destOrd="0" presId="urn:microsoft.com/office/officeart/2018/5/layout/IconLeafLabelList"/>
    <dgm:cxn modelId="{B455A5B7-E137-470F-B66D-845D97081D89}" type="presParOf" srcId="{7EDA42C3-99ED-49E4-87E9-339F440479BC}" destId="{35AB68B1-CA57-4B3F-AE72-77ACB97B8E6D}" srcOrd="8" destOrd="0" presId="urn:microsoft.com/office/officeart/2018/5/layout/IconLeafLabelList"/>
    <dgm:cxn modelId="{BE8EA5FE-F787-4FCD-8494-D9B2D06FCF24}" type="presParOf" srcId="{35AB68B1-CA57-4B3F-AE72-77ACB97B8E6D}" destId="{B3541660-5687-434D-8C53-FCC94DC4C7AD}" srcOrd="0" destOrd="0" presId="urn:microsoft.com/office/officeart/2018/5/layout/IconLeafLabelList"/>
    <dgm:cxn modelId="{B668CE0E-A356-49BB-86C7-2395E974C0C0}" type="presParOf" srcId="{35AB68B1-CA57-4B3F-AE72-77ACB97B8E6D}" destId="{70D937D4-7A93-4711-AC82-466D0DF81196}" srcOrd="1" destOrd="0" presId="urn:microsoft.com/office/officeart/2018/5/layout/IconLeafLabelList"/>
    <dgm:cxn modelId="{E86ABBEA-B8BC-4674-8144-F1DD03D19D27}" type="presParOf" srcId="{35AB68B1-CA57-4B3F-AE72-77ACB97B8E6D}" destId="{D7B13CCB-1726-49F4-928A-4A9A26E972C6}" srcOrd="2" destOrd="0" presId="urn:microsoft.com/office/officeart/2018/5/layout/IconLeafLabelList"/>
    <dgm:cxn modelId="{2AE1BEF5-AFEB-4DF3-A353-BFC42BCC9865}" type="presParOf" srcId="{35AB68B1-CA57-4B3F-AE72-77ACB97B8E6D}" destId="{E32CDB7D-8753-444C-878F-55E05AA9812C}" srcOrd="3" destOrd="0" presId="urn:microsoft.com/office/officeart/2018/5/layout/IconLeafLabelList"/>
    <dgm:cxn modelId="{91B59925-F16C-4EA4-A8B8-995378B68809}" type="presParOf" srcId="{7EDA42C3-99ED-49E4-87E9-339F440479BC}" destId="{B18BBCE1-7815-4A60-B7BD-67EEAE0117A8}" srcOrd="9" destOrd="0" presId="urn:microsoft.com/office/officeart/2018/5/layout/IconLeafLabelList"/>
    <dgm:cxn modelId="{B5021473-0561-4CC5-BCDD-113CE10F2C9B}" type="presParOf" srcId="{7EDA42C3-99ED-49E4-87E9-339F440479BC}" destId="{3E3519A3-81E5-4C07-9DE1-291BA00E48A6}" srcOrd="10" destOrd="0" presId="urn:microsoft.com/office/officeart/2018/5/layout/IconLeafLabelList"/>
    <dgm:cxn modelId="{E82E8F3A-898A-4CC5-AF0A-58A268523304}" type="presParOf" srcId="{3E3519A3-81E5-4C07-9DE1-291BA00E48A6}" destId="{C2D320ED-4D97-419D-91F1-CC1D7B29DB1F}" srcOrd="0" destOrd="0" presId="urn:microsoft.com/office/officeart/2018/5/layout/IconLeafLabelList"/>
    <dgm:cxn modelId="{94A7FAF8-FB51-4419-90F3-EA757EF89E37}" type="presParOf" srcId="{3E3519A3-81E5-4C07-9DE1-291BA00E48A6}" destId="{F9383E78-A6E2-4A6C-B054-89ABB439E6BC}" srcOrd="1" destOrd="0" presId="urn:microsoft.com/office/officeart/2018/5/layout/IconLeafLabelList"/>
    <dgm:cxn modelId="{FFEC68BD-CFB3-4700-BE21-F91DC9904DB2}" type="presParOf" srcId="{3E3519A3-81E5-4C07-9DE1-291BA00E48A6}" destId="{5380F8B2-A5B6-4E1D-86C2-24F3D2184A86}" srcOrd="2" destOrd="0" presId="urn:microsoft.com/office/officeart/2018/5/layout/IconLeafLabelList"/>
    <dgm:cxn modelId="{AD75A358-72C8-4B81-8021-122502C95A99}" type="presParOf" srcId="{3E3519A3-81E5-4C07-9DE1-291BA00E48A6}" destId="{F0993606-96EE-4043-98AD-22912163AE7D}" srcOrd="3" destOrd="0" presId="urn:microsoft.com/office/officeart/2018/5/layout/IconLeafLabelList"/>
    <dgm:cxn modelId="{49819665-9A4F-4E66-84FD-0E180D020FE3}" type="presParOf" srcId="{7EDA42C3-99ED-49E4-87E9-339F440479BC}" destId="{2FE979E1-F61A-4BFF-8151-C50060F2E45D}" srcOrd="11" destOrd="0" presId="urn:microsoft.com/office/officeart/2018/5/layout/IconLeafLabelList"/>
    <dgm:cxn modelId="{22C5A320-E8D9-4309-88BE-1639625C56FB}" type="presParOf" srcId="{7EDA42C3-99ED-49E4-87E9-339F440479BC}" destId="{4158D893-FE9C-4FE7-868D-CD57430DB3A8}" srcOrd="12" destOrd="0" presId="urn:microsoft.com/office/officeart/2018/5/layout/IconLeafLabelList"/>
    <dgm:cxn modelId="{FE603E7C-ED42-4D0A-B3B4-C2ABB9791067}" type="presParOf" srcId="{4158D893-FE9C-4FE7-868D-CD57430DB3A8}" destId="{21F7D132-B1B7-4252-BD2B-AD35C85024C2}" srcOrd="0" destOrd="0" presId="urn:microsoft.com/office/officeart/2018/5/layout/IconLeafLabelList"/>
    <dgm:cxn modelId="{D572BFA7-3EB0-48AC-A7B9-D90568AF323E}" type="presParOf" srcId="{4158D893-FE9C-4FE7-868D-CD57430DB3A8}" destId="{BE7A0DD2-2E39-4F05-B86C-E671CF06DE87}" srcOrd="1" destOrd="0" presId="urn:microsoft.com/office/officeart/2018/5/layout/IconLeafLabelList"/>
    <dgm:cxn modelId="{507AB374-2767-4556-BD89-81077330D7DD}" type="presParOf" srcId="{4158D893-FE9C-4FE7-868D-CD57430DB3A8}" destId="{9AEF1EA9-6EC7-4A43-AFD6-91D97B2814EE}" srcOrd="2" destOrd="0" presId="urn:microsoft.com/office/officeart/2018/5/layout/IconLeafLabelList"/>
    <dgm:cxn modelId="{3985632C-344A-402E-8A54-8D47882CA7B4}" type="presParOf" srcId="{4158D893-FE9C-4FE7-868D-CD57430DB3A8}" destId="{05B2BC88-6BE0-49A5-9E8B-86F4E4AD4F9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BBDB1-8920-4973-ADDC-192191DD3E05}">
      <dsp:nvSpPr>
        <dsp:cNvPr id="0" name=""/>
        <dsp:cNvSpPr/>
      </dsp:nvSpPr>
      <dsp:spPr>
        <a:xfrm>
          <a:off x="832208" y="2513"/>
          <a:ext cx="943593" cy="94359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AD116-3D59-4528-9671-8C1E4236F70B}">
      <dsp:nvSpPr>
        <dsp:cNvPr id="0" name=""/>
        <dsp:cNvSpPr/>
      </dsp:nvSpPr>
      <dsp:spPr>
        <a:xfrm>
          <a:off x="1033387" y="203607"/>
          <a:ext cx="541406" cy="54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F6520-A45D-435E-BF22-B973D7B42BFE}">
      <dsp:nvSpPr>
        <dsp:cNvPr id="0" name=""/>
        <dsp:cNvSpPr/>
      </dsp:nvSpPr>
      <dsp:spPr>
        <a:xfrm>
          <a:off x="445319" y="1240013"/>
          <a:ext cx="1717077"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88975">
            <a:lnSpc>
              <a:spcPct val="100000"/>
            </a:lnSpc>
            <a:spcBef>
              <a:spcPct val="0"/>
            </a:spcBef>
            <a:spcAft>
              <a:spcPct val="35000"/>
            </a:spcAft>
            <a:buNone/>
            <a:defRPr cap="all"/>
          </a:pPr>
          <a:r>
            <a:rPr lang="fr-FR" sz="1550" b="0" kern="1200" cap="none">
              <a:solidFill>
                <a:srgbClr val="000000"/>
              </a:solidFill>
            </a:rPr>
            <a:t>Collaborations universitaires dans les pays et régions admissibles</a:t>
          </a:r>
          <a:endParaRPr lang="en-US" sz="1550" b="0" kern="1200" cap="none">
            <a:solidFill>
              <a:srgbClr val="000000"/>
            </a:solidFill>
            <a:latin typeface="Questa Sans"/>
          </a:endParaRPr>
        </a:p>
      </dsp:txBody>
      <dsp:txXfrm>
        <a:off x="445319" y="1240013"/>
        <a:ext cx="1717077" cy="850781"/>
      </dsp:txXfrm>
    </dsp:sp>
    <dsp:sp modelId="{6034C9CD-FD64-4808-9207-7DF02E37D305}">
      <dsp:nvSpPr>
        <dsp:cNvPr id="0" name=""/>
        <dsp:cNvSpPr/>
      </dsp:nvSpPr>
      <dsp:spPr>
        <a:xfrm>
          <a:off x="3013897" y="2513"/>
          <a:ext cx="943593" cy="94359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5C0C3-0AC5-4673-9CBB-DA484149A31D}">
      <dsp:nvSpPr>
        <dsp:cNvPr id="0" name=""/>
        <dsp:cNvSpPr/>
      </dsp:nvSpPr>
      <dsp:spPr>
        <a:xfrm>
          <a:off x="3215077" y="203607"/>
          <a:ext cx="541406" cy="54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F3CA27-1AD0-4192-998A-CDF98B5EC9DD}">
      <dsp:nvSpPr>
        <dsp:cNvPr id="0" name=""/>
        <dsp:cNvSpPr/>
      </dsp:nvSpPr>
      <dsp:spPr>
        <a:xfrm>
          <a:off x="2433100" y="1240013"/>
          <a:ext cx="2104894"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b="0" kern="1200" cap="none">
              <a:solidFill>
                <a:srgbClr val="000000"/>
              </a:solidFill>
            </a:rPr>
            <a:t>Ouvert aux étudiants de fin de premier cycle, aux étudiants aux cycles supérieurs et aux stagiaires postdoctoraux</a:t>
          </a:r>
          <a:endParaRPr lang="en-US" sz="1200" b="0" kern="1200" cap="none">
            <a:solidFill>
              <a:srgbClr val="000000"/>
            </a:solidFill>
            <a:latin typeface="Questa Sans"/>
          </a:endParaRPr>
        </a:p>
      </dsp:txBody>
      <dsp:txXfrm>
        <a:off x="2433100" y="1240013"/>
        <a:ext cx="2104894" cy="850781"/>
      </dsp:txXfrm>
    </dsp:sp>
    <dsp:sp modelId="{C3F40544-2185-425A-9DEE-58B1B54A3A6A}">
      <dsp:nvSpPr>
        <dsp:cNvPr id="0" name=""/>
        <dsp:cNvSpPr/>
      </dsp:nvSpPr>
      <dsp:spPr>
        <a:xfrm>
          <a:off x="5089622" y="2569"/>
          <a:ext cx="943593" cy="94359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08EFB-F856-4A81-8BC8-DAE43F0B38FD}">
      <dsp:nvSpPr>
        <dsp:cNvPr id="0" name=""/>
        <dsp:cNvSpPr/>
      </dsp:nvSpPr>
      <dsp:spPr>
        <a:xfrm>
          <a:off x="5311665" y="203607"/>
          <a:ext cx="541406" cy="54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41852-1A3E-41E6-87B0-CB7EE6439416}">
      <dsp:nvSpPr>
        <dsp:cNvPr id="0" name=""/>
        <dsp:cNvSpPr/>
      </dsp:nvSpPr>
      <dsp:spPr>
        <a:xfrm>
          <a:off x="4808697" y="1240013"/>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fr-FR" sz="1300" b="0" kern="1200" cap="none">
              <a:solidFill>
                <a:srgbClr val="000000"/>
              </a:solidFill>
            </a:rPr>
            <a:t>Subvention de déplacement de 6 000 $ à 12 000 $</a:t>
          </a:r>
          <a:endParaRPr lang="en-US" sz="1300" b="0" kern="1200" cap="none">
            <a:solidFill>
              <a:srgbClr val="000000"/>
            </a:solidFill>
            <a:latin typeface="Questa Sans"/>
          </a:endParaRPr>
        </a:p>
      </dsp:txBody>
      <dsp:txXfrm>
        <a:off x="4808697" y="1240013"/>
        <a:ext cx="1546875" cy="850781"/>
      </dsp:txXfrm>
    </dsp:sp>
    <dsp:sp modelId="{E7B72AF4-A020-46EF-8BA2-D615AD11DDAE}">
      <dsp:nvSpPr>
        <dsp:cNvPr id="0" name=""/>
        <dsp:cNvSpPr/>
      </dsp:nvSpPr>
      <dsp:spPr>
        <a:xfrm>
          <a:off x="6928063" y="6835"/>
          <a:ext cx="943593" cy="94359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B9150-3E1C-486D-AB26-A58327C43851}">
      <dsp:nvSpPr>
        <dsp:cNvPr id="0" name=""/>
        <dsp:cNvSpPr/>
      </dsp:nvSpPr>
      <dsp:spPr>
        <a:xfrm>
          <a:off x="7129243" y="203607"/>
          <a:ext cx="541406" cy="541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4943C3-AB50-48F3-9F9E-093AAC31B714}">
      <dsp:nvSpPr>
        <dsp:cNvPr id="0" name=""/>
        <dsp:cNvSpPr/>
      </dsp:nvSpPr>
      <dsp:spPr>
        <a:xfrm>
          <a:off x="6626275" y="1240013"/>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fr-FR" sz="1300" b="0" kern="1200" cap="none">
              <a:solidFill>
                <a:srgbClr val="000000"/>
              </a:solidFill>
            </a:rPr>
            <a:t>Projet d’une durée de 12 à 48 semaines</a:t>
          </a:r>
          <a:endParaRPr lang="en-US" sz="1300" b="0" kern="1200" cap="none">
            <a:solidFill>
              <a:srgbClr val="000000"/>
            </a:solidFill>
            <a:latin typeface="Questa Sans"/>
          </a:endParaRPr>
        </a:p>
      </dsp:txBody>
      <dsp:txXfrm>
        <a:off x="6626275" y="1240013"/>
        <a:ext cx="1546875" cy="850781"/>
      </dsp:txXfrm>
    </dsp:sp>
    <dsp:sp modelId="{B3541660-5687-434D-8C53-FCC94DC4C7AD}">
      <dsp:nvSpPr>
        <dsp:cNvPr id="0" name=""/>
        <dsp:cNvSpPr/>
      </dsp:nvSpPr>
      <dsp:spPr>
        <a:xfrm>
          <a:off x="5893629" y="2539129"/>
          <a:ext cx="943593" cy="943593"/>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937D4-7A93-4711-AC82-466D0DF81196}">
      <dsp:nvSpPr>
        <dsp:cNvPr id="0" name=""/>
        <dsp:cNvSpPr/>
      </dsp:nvSpPr>
      <dsp:spPr>
        <a:xfrm>
          <a:off x="6090773" y="2745347"/>
          <a:ext cx="541406" cy="5414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2CDB7D-8753-444C-878F-55E05AA9812C}">
      <dsp:nvSpPr>
        <dsp:cNvPr id="0" name=""/>
        <dsp:cNvSpPr/>
      </dsp:nvSpPr>
      <dsp:spPr>
        <a:xfrm>
          <a:off x="5600713" y="3520311"/>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fr-FR" sz="1300" b="0" kern="1200" cap="none">
              <a:solidFill>
                <a:srgbClr val="000000"/>
              </a:solidFill>
            </a:rPr>
            <a:t>Superviseurs universitaires au canada et à l’étranger</a:t>
          </a:r>
          <a:endParaRPr lang="en-US" sz="1300" b="0" kern="1200" cap="none">
            <a:solidFill>
              <a:srgbClr val="000000"/>
            </a:solidFill>
            <a:latin typeface="Questa Sans"/>
          </a:endParaRPr>
        </a:p>
      </dsp:txBody>
      <dsp:txXfrm>
        <a:off x="5600713" y="3520311"/>
        <a:ext cx="1546875" cy="850781"/>
      </dsp:txXfrm>
    </dsp:sp>
    <dsp:sp modelId="{C2D320ED-4D97-419D-91F1-CC1D7B29DB1F}">
      <dsp:nvSpPr>
        <dsp:cNvPr id="0" name=""/>
        <dsp:cNvSpPr/>
      </dsp:nvSpPr>
      <dsp:spPr>
        <a:xfrm>
          <a:off x="3854551" y="2541176"/>
          <a:ext cx="943593" cy="94359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83E78-A6E2-4A6C-B054-89ABB439E6BC}">
      <dsp:nvSpPr>
        <dsp:cNvPr id="0" name=""/>
        <dsp:cNvSpPr/>
      </dsp:nvSpPr>
      <dsp:spPr>
        <a:xfrm>
          <a:off x="4045515" y="2736944"/>
          <a:ext cx="541406" cy="5414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993606-96EE-4043-98AD-22912163AE7D}">
      <dsp:nvSpPr>
        <dsp:cNvPr id="0" name=""/>
        <dsp:cNvSpPr/>
      </dsp:nvSpPr>
      <dsp:spPr>
        <a:xfrm>
          <a:off x="3438831" y="3710418"/>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fr-FR" sz="1300" b="0" kern="1200" cap="none">
              <a:solidFill>
                <a:srgbClr val="000000"/>
              </a:solidFill>
            </a:rPr>
            <a:t>Toutes les disciplines</a:t>
          </a:r>
          <a:endParaRPr lang="en-US" sz="1300" b="0" kern="1200" cap="none">
            <a:solidFill>
              <a:srgbClr val="000000"/>
            </a:solidFill>
            <a:latin typeface="Questa Sans"/>
          </a:endParaRPr>
        </a:p>
      </dsp:txBody>
      <dsp:txXfrm>
        <a:off x="3438831" y="3710418"/>
        <a:ext cx="1546875" cy="850781"/>
      </dsp:txXfrm>
    </dsp:sp>
    <dsp:sp modelId="{21F7D132-B1B7-4252-BD2B-AD35C85024C2}">
      <dsp:nvSpPr>
        <dsp:cNvPr id="0" name=""/>
        <dsp:cNvSpPr/>
      </dsp:nvSpPr>
      <dsp:spPr>
        <a:xfrm>
          <a:off x="1736531" y="2506821"/>
          <a:ext cx="943593" cy="94359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A0DD2-2E39-4F05-B86C-E671CF06DE87}">
      <dsp:nvSpPr>
        <dsp:cNvPr id="0" name=""/>
        <dsp:cNvSpPr/>
      </dsp:nvSpPr>
      <dsp:spPr>
        <a:xfrm>
          <a:off x="1922376" y="2718319"/>
          <a:ext cx="541406" cy="54140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2BC88-6BE0-49A5-9E8B-86F4E4AD4F99}">
      <dsp:nvSpPr>
        <dsp:cNvPr id="0" name=""/>
        <dsp:cNvSpPr/>
      </dsp:nvSpPr>
      <dsp:spPr>
        <a:xfrm>
          <a:off x="1371843" y="3680599"/>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fr-FR" sz="1300" b="0" kern="1200" cap="none">
              <a:solidFill>
                <a:srgbClr val="000000"/>
              </a:solidFill>
            </a:rPr>
            <a:t>Déplacements vers le canada ou à partir du canada</a:t>
          </a:r>
          <a:endParaRPr lang="en-US" sz="1300" b="0" kern="1200" cap="none">
            <a:solidFill>
              <a:srgbClr val="000000"/>
            </a:solidFill>
            <a:latin typeface="Questa Sans"/>
          </a:endParaRPr>
        </a:p>
      </dsp:txBody>
      <dsp:txXfrm>
        <a:off x="1371843" y="3680599"/>
        <a:ext cx="1546875" cy="850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BBDB1-8920-4973-ADDC-192191DD3E05}">
      <dsp:nvSpPr>
        <dsp:cNvPr id="0" name=""/>
        <dsp:cNvSpPr/>
      </dsp:nvSpPr>
      <dsp:spPr>
        <a:xfrm>
          <a:off x="832208" y="2513"/>
          <a:ext cx="943593" cy="94359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BAD116-3D59-4528-9671-8C1E4236F70B}">
      <dsp:nvSpPr>
        <dsp:cNvPr id="0" name=""/>
        <dsp:cNvSpPr/>
      </dsp:nvSpPr>
      <dsp:spPr>
        <a:xfrm>
          <a:off x="1033387" y="203607"/>
          <a:ext cx="541406" cy="541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6F6520-A45D-435E-BF22-B973D7B42BFE}">
      <dsp:nvSpPr>
        <dsp:cNvPr id="0" name=""/>
        <dsp:cNvSpPr/>
      </dsp:nvSpPr>
      <dsp:spPr>
        <a:xfrm>
          <a:off x="445319" y="1240013"/>
          <a:ext cx="1717077"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88975">
            <a:lnSpc>
              <a:spcPct val="100000"/>
            </a:lnSpc>
            <a:spcBef>
              <a:spcPct val="0"/>
            </a:spcBef>
            <a:spcAft>
              <a:spcPct val="35000"/>
            </a:spcAft>
            <a:buNone/>
            <a:defRPr cap="all"/>
          </a:pPr>
          <a:r>
            <a:rPr lang="fr-FR" sz="1550" b="0" kern="1200" cap="none">
              <a:solidFill>
                <a:srgbClr val="000000"/>
              </a:solidFill>
            </a:rPr>
            <a:t>Collaborations université-industrie dans les pays et régions admissibles</a:t>
          </a:r>
          <a:endParaRPr lang="en-US" sz="1550" b="0" kern="1200" cap="none">
            <a:solidFill>
              <a:srgbClr val="000000"/>
            </a:solidFill>
            <a:latin typeface="Questa Sans"/>
          </a:endParaRPr>
        </a:p>
      </dsp:txBody>
      <dsp:txXfrm>
        <a:off x="445319" y="1240013"/>
        <a:ext cx="1717077" cy="850781"/>
      </dsp:txXfrm>
    </dsp:sp>
    <dsp:sp modelId="{6034C9CD-FD64-4808-9207-7DF02E37D305}">
      <dsp:nvSpPr>
        <dsp:cNvPr id="0" name=""/>
        <dsp:cNvSpPr/>
      </dsp:nvSpPr>
      <dsp:spPr>
        <a:xfrm>
          <a:off x="3013897" y="2513"/>
          <a:ext cx="943593" cy="94359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25C0C3-0AC5-4673-9CBB-DA484149A31D}">
      <dsp:nvSpPr>
        <dsp:cNvPr id="0" name=""/>
        <dsp:cNvSpPr/>
      </dsp:nvSpPr>
      <dsp:spPr>
        <a:xfrm>
          <a:off x="3215077" y="203607"/>
          <a:ext cx="541406" cy="541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F3CA27-1AD0-4192-998A-CDF98B5EC9DD}">
      <dsp:nvSpPr>
        <dsp:cNvPr id="0" name=""/>
        <dsp:cNvSpPr/>
      </dsp:nvSpPr>
      <dsp:spPr>
        <a:xfrm>
          <a:off x="2433100" y="1240013"/>
          <a:ext cx="2104894"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b="0" kern="1200" cap="none">
              <a:solidFill>
                <a:srgbClr val="000000"/>
              </a:solidFill>
            </a:rPr>
            <a:t>Ouvert aux étudiants de fin de premier cycle, aux étudiants aux cycles supérieurs et aux stagiaires postdoctoraux</a:t>
          </a:r>
          <a:endParaRPr lang="en-US" sz="1200" b="0" kern="1200" cap="none">
            <a:solidFill>
              <a:srgbClr val="000000"/>
            </a:solidFill>
            <a:latin typeface="Questa Sans"/>
          </a:endParaRPr>
        </a:p>
      </dsp:txBody>
      <dsp:txXfrm>
        <a:off x="2433100" y="1240013"/>
        <a:ext cx="2104894" cy="850781"/>
      </dsp:txXfrm>
    </dsp:sp>
    <dsp:sp modelId="{C3F40544-2185-425A-9DEE-58B1B54A3A6A}">
      <dsp:nvSpPr>
        <dsp:cNvPr id="0" name=""/>
        <dsp:cNvSpPr/>
      </dsp:nvSpPr>
      <dsp:spPr>
        <a:xfrm>
          <a:off x="5089622" y="2569"/>
          <a:ext cx="943593" cy="943593"/>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08EFB-F856-4A81-8BC8-DAE43F0B38FD}">
      <dsp:nvSpPr>
        <dsp:cNvPr id="0" name=""/>
        <dsp:cNvSpPr/>
      </dsp:nvSpPr>
      <dsp:spPr>
        <a:xfrm>
          <a:off x="5311665" y="203607"/>
          <a:ext cx="541406" cy="5414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41852-1A3E-41E6-87B0-CB7EE6439416}">
      <dsp:nvSpPr>
        <dsp:cNvPr id="0" name=""/>
        <dsp:cNvSpPr/>
      </dsp:nvSpPr>
      <dsp:spPr>
        <a:xfrm>
          <a:off x="4808697" y="1240013"/>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b="0" kern="1200" cap="none">
              <a:solidFill>
                <a:srgbClr val="000000"/>
              </a:solidFill>
            </a:rPr>
            <a:t>Subvention de déplacement de plus de 15 000 $ CA </a:t>
          </a:r>
          <a:r>
            <a:rPr lang="fr-FR" sz="1200" b="0" i="1" kern="1200" cap="none">
              <a:solidFill>
                <a:srgbClr val="000000"/>
              </a:solidFill>
            </a:rPr>
            <a:t>(modèle d’investissement 1:1)</a:t>
          </a:r>
          <a:endParaRPr lang="en-US" sz="1200" b="0" kern="1200" cap="none">
            <a:solidFill>
              <a:srgbClr val="000000"/>
            </a:solidFill>
            <a:latin typeface="Questa Sans"/>
          </a:endParaRPr>
        </a:p>
      </dsp:txBody>
      <dsp:txXfrm>
        <a:off x="4808697" y="1240013"/>
        <a:ext cx="1546875" cy="850781"/>
      </dsp:txXfrm>
    </dsp:sp>
    <dsp:sp modelId="{E7B72AF4-A020-46EF-8BA2-D615AD11DDAE}">
      <dsp:nvSpPr>
        <dsp:cNvPr id="0" name=""/>
        <dsp:cNvSpPr/>
      </dsp:nvSpPr>
      <dsp:spPr>
        <a:xfrm>
          <a:off x="6928063" y="6835"/>
          <a:ext cx="943593" cy="943593"/>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B9150-3E1C-486D-AB26-A58327C43851}">
      <dsp:nvSpPr>
        <dsp:cNvPr id="0" name=""/>
        <dsp:cNvSpPr/>
      </dsp:nvSpPr>
      <dsp:spPr>
        <a:xfrm>
          <a:off x="7129243" y="203607"/>
          <a:ext cx="541406" cy="5414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4943C3-AB50-48F3-9F9E-093AAC31B714}">
      <dsp:nvSpPr>
        <dsp:cNvPr id="0" name=""/>
        <dsp:cNvSpPr/>
      </dsp:nvSpPr>
      <dsp:spPr>
        <a:xfrm>
          <a:off x="6626275" y="1240013"/>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b="0" kern="1200" cap="none">
              <a:solidFill>
                <a:srgbClr val="000000"/>
              </a:solidFill>
              <a:latin typeface="Questa Sans"/>
              <a:ea typeface="+mn-ea"/>
              <a:cs typeface="+mn-cs"/>
            </a:rPr>
            <a:t>Projets d’une durée minimale de 4 à 6 mois</a:t>
          </a:r>
          <a:endParaRPr lang="en-US" sz="1200" b="0" kern="1200" cap="none">
            <a:solidFill>
              <a:srgbClr val="000000"/>
            </a:solidFill>
            <a:latin typeface="Questa Sans"/>
            <a:ea typeface="+mn-ea"/>
            <a:cs typeface="+mn-cs"/>
          </a:endParaRPr>
        </a:p>
      </dsp:txBody>
      <dsp:txXfrm>
        <a:off x="6626275" y="1240013"/>
        <a:ext cx="1546875" cy="850781"/>
      </dsp:txXfrm>
    </dsp:sp>
    <dsp:sp modelId="{B3541660-5687-434D-8C53-FCC94DC4C7AD}">
      <dsp:nvSpPr>
        <dsp:cNvPr id="0" name=""/>
        <dsp:cNvSpPr/>
      </dsp:nvSpPr>
      <dsp:spPr>
        <a:xfrm>
          <a:off x="5893629" y="2539129"/>
          <a:ext cx="943593" cy="943593"/>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937D4-7A93-4711-AC82-466D0DF81196}">
      <dsp:nvSpPr>
        <dsp:cNvPr id="0" name=""/>
        <dsp:cNvSpPr/>
      </dsp:nvSpPr>
      <dsp:spPr>
        <a:xfrm>
          <a:off x="6090773" y="2745347"/>
          <a:ext cx="541406" cy="54140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2CDB7D-8753-444C-878F-55E05AA9812C}">
      <dsp:nvSpPr>
        <dsp:cNvPr id="0" name=""/>
        <dsp:cNvSpPr/>
      </dsp:nvSpPr>
      <dsp:spPr>
        <a:xfrm>
          <a:off x="5600713" y="3520311"/>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b="0" kern="1200" cap="none">
              <a:solidFill>
                <a:srgbClr val="000000"/>
              </a:solidFill>
            </a:rPr>
            <a:t>Superviseurs universitaires et stagiaires au canada et à l’étranger</a:t>
          </a:r>
          <a:endParaRPr lang="en-US" sz="1200" b="0" kern="1200" cap="none">
            <a:solidFill>
              <a:srgbClr val="000000"/>
            </a:solidFill>
            <a:latin typeface="Questa Sans"/>
          </a:endParaRPr>
        </a:p>
      </dsp:txBody>
      <dsp:txXfrm>
        <a:off x="5600713" y="3520311"/>
        <a:ext cx="1546875" cy="850781"/>
      </dsp:txXfrm>
    </dsp:sp>
    <dsp:sp modelId="{C2D320ED-4D97-419D-91F1-CC1D7B29DB1F}">
      <dsp:nvSpPr>
        <dsp:cNvPr id="0" name=""/>
        <dsp:cNvSpPr/>
      </dsp:nvSpPr>
      <dsp:spPr>
        <a:xfrm>
          <a:off x="3854551" y="2541176"/>
          <a:ext cx="943593" cy="943593"/>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383E78-A6E2-4A6C-B054-89ABB439E6BC}">
      <dsp:nvSpPr>
        <dsp:cNvPr id="0" name=""/>
        <dsp:cNvSpPr/>
      </dsp:nvSpPr>
      <dsp:spPr>
        <a:xfrm>
          <a:off x="4045515" y="2736944"/>
          <a:ext cx="541406" cy="54140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993606-96EE-4043-98AD-22912163AE7D}">
      <dsp:nvSpPr>
        <dsp:cNvPr id="0" name=""/>
        <dsp:cNvSpPr/>
      </dsp:nvSpPr>
      <dsp:spPr>
        <a:xfrm>
          <a:off x="3438831" y="3710418"/>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fr-FR" sz="1200" kern="1200" cap="none">
              <a:solidFill>
                <a:srgbClr val="000000"/>
              </a:solidFill>
              <a:latin typeface="Questa Sans"/>
              <a:ea typeface="+mn-ea"/>
              <a:cs typeface="+mn-cs"/>
            </a:rPr>
            <a:t>Toutes les disciplines et tous les secteurs</a:t>
          </a:r>
          <a:endParaRPr lang="en-US" sz="1200" kern="1200" cap="none">
            <a:solidFill>
              <a:srgbClr val="000000"/>
            </a:solidFill>
            <a:latin typeface="Questa Sans"/>
            <a:ea typeface="+mn-ea"/>
            <a:cs typeface="+mn-cs"/>
          </a:endParaRPr>
        </a:p>
      </dsp:txBody>
      <dsp:txXfrm>
        <a:off x="3438831" y="3710418"/>
        <a:ext cx="1546875" cy="850781"/>
      </dsp:txXfrm>
    </dsp:sp>
    <dsp:sp modelId="{21F7D132-B1B7-4252-BD2B-AD35C85024C2}">
      <dsp:nvSpPr>
        <dsp:cNvPr id="0" name=""/>
        <dsp:cNvSpPr/>
      </dsp:nvSpPr>
      <dsp:spPr>
        <a:xfrm>
          <a:off x="1736531" y="2506821"/>
          <a:ext cx="943593" cy="943593"/>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7A0DD2-2E39-4F05-B86C-E671CF06DE87}">
      <dsp:nvSpPr>
        <dsp:cNvPr id="0" name=""/>
        <dsp:cNvSpPr/>
      </dsp:nvSpPr>
      <dsp:spPr>
        <a:xfrm>
          <a:off x="1922376" y="2718319"/>
          <a:ext cx="541406" cy="54140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B2BC88-6BE0-49A5-9E8B-86F4E4AD4F99}">
      <dsp:nvSpPr>
        <dsp:cNvPr id="0" name=""/>
        <dsp:cNvSpPr/>
      </dsp:nvSpPr>
      <dsp:spPr>
        <a:xfrm>
          <a:off x="1371843" y="3680599"/>
          <a:ext cx="1546875" cy="850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endParaRPr lang="en-US" sz="1200" kern="1200" cap="none">
            <a:solidFill>
              <a:srgbClr val="000000"/>
            </a:solidFill>
            <a:latin typeface="Questa Sans"/>
          </a:endParaRPr>
        </a:p>
      </dsp:txBody>
      <dsp:txXfrm>
        <a:off x="1371843" y="3680599"/>
        <a:ext cx="1546875" cy="85078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6EE3564-9D7F-9B46-92BD-705798E11106}" type="datetimeFigureOut">
              <a:rPr lang="en-US" smtClean="0"/>
              <a:t>2/17/2026</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3DB27D2-A410-9D40-819C-E41F5F548AEB}" type="slidenum">
              <a:rPr lang="en-US" smtClean="0"/>
              <a:t>‹#›</a:t>
            </a:fld>
            <a:endParaRPr lang="en-US"/>
          </a:p>
        </p:txBody>
      </p:sp>
    </p:spTree>
    <p:extLst>
      <p:ext uri="{BB962C8B-B14F-4D97-AF65-F5344CB8AC3E}">
        <p14:creationId xmlns:p14="http://schemas.microsoft.com/office/powerpoint/2010/main" val="1079883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AC6DF955-DE1D-AB41-A6DB-5D21059C9D49}" type="datetimeFigureOut">
              <a:rPr lang="en-US" smtClean="0"/>
              <a:t>2/17/2026</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2666E97-610A-804D-9F3C-FF4C3C69B263}" type="slidenum">
              <a:rPr lang="en-US" smtClean="0"/>
              <a:t>‹#›</a:t>
            </a:fld>
            <a:endParaRPr lang="en-US"/>
          </a:p>
        </p:txBody>
      </p:sp>
    </p:spTree>
    <p:extLst>
      <p:ext uri="{BB962C8B-B14F-4D97-AF65-F5344CB8AC3E}">
        <p14:creationId xmlns:p14="http://schemas.microsoft.com/office/powerpoint/2010/main" val="1055835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
              <a:t>Bonjour à toutes et à tous, et bienvenue à ce webinaire portant sur les programmes de Mitacs dans le contexte d’Horizon Europe.</a:t>
            </a:r>
            <a:endParaRPr lang="en-US"/>
          </a:p>
          <a:p>
            <a:r>
              <a:rPr lang="fr"/>
              <a:t>Je suis </a:t>
            </a:r>
            <a:r>
              <a:rPr lang="fr" b="1"/>
              <a:t>Lora Bytyqi</a:t>
            </a:r>
            <a:r>
              <a:rPr lang="fr"/>
              <a:t>, et je suis accompagnée de ma collègue </a:t>
            </a:r>
            <a:r>
              <a:rPr lang="fr" b="1"/>
              <a:t>Gina Soparlo</a:t>
            </a:r>
            <a:r>
              <a:rPr lang="fr"/>
              <a:t>, qui gère le dossier Horizon Europe chez Mitacs et pourra répondre à vos questions dans le chat- si vous pouviez juste ecrire vos messages dans le chat ce sera apprecie. </a:t>
            </a:r>
            <a:r>
              <a:rPr lang="en-US"/>
              <a:t>A</a:t>
            </a:r>
            <a:r>
              <a:rPr lang="fr"/>
              <a:t>ussi ce sera enregistrer et ca va etre partager avec les diapositives apres le webinaire</a:t>
            </a:r>
            <a:endParaRPr lang="en-US"/>
          </a:p>
          <a:p>
            <a:r>
              <a:rPr lang="fr"/>
              <a:t>Aujourd’hui, notre objectif est clair :</a:t>
            </a:r>
            <a:br>
              <a:rPr lang="fr">
                <a:cs typeface="+mn-lt"/>
              </a:rPr>
            </a:br>
            <a:r>
              <a:rPr lang="fr"/>
              <a:t> vous montrer comment tirer parti des programmes </a:t>
            </a:r>
            <a:r>
              <a:rPr lang="fr" b="1"/>
              <a:t>Accélération</a:t>
            </a:r>
            <a:r>
              <a:rPr lang="fr"/>
              <a:t> et </a:t>
            </a:r>
            <a:r>
              <a:rPr lang="fr" b="1"/>
              <a:t>Bourse de recherche Globalink</a:t>
            </a:r>
            <a:r>
              <a:rPr lang="fr"/>
              <a:t> pour renforcer vos partenariats internationaux et augmenter vos chances de succès dans Horizon Europe.</a:t>
            </a:r>
            <a:endParaRPr lang="en-US"/>
          </a:p>
          <a:p>
            <a:r>
              <a:rPr lang="fr"/>
              <a:t>Nous mettrons l’accent surtout sur le </a:t>
            </a:r>
            <a:r>
              <a:rPr lang="fr" b="1"/>
              <a:t>pilier II</a:t>
            </a:r>
            <a:r>
              <a:rPr lang="fr"/>
              <a:t>, mais nous aborderons aussi les piliers I et III, ainsi que les différentes façons de collaborer avec des partenaires et chercheurs européens — notamment en complément de la </a:t>
            </a:r>
            <a:r>
              <a:rPr lang="fr" b="1"/>
              <a:t>Subvention de mobilité internationale (SMI)</a:t>
            </a:r>
            <a:r>
              <a:rPr lang="fr"/>
              <a:t>.</a:t>
            </a:r>
            <a:endParaRPr lang="en-US"/>
          </a:p>
          <a:p>
            <a:r>
              <a:rPr lang="en-US"/>
              <a:t> </a:t>
            </a:r>
          </a:p>
          <a:p>
            <a:r>
              <a:rPr lang="fr"/>
              <a:t>Deux points importants avant de commencer :</a:t>
            </a:r>
            <a:endParaRPr lang="en-US"/>
          </a:p>
          <a:p>
            <a:pPr marL="285750" indent="-285750">
              <a:buFont typeface="Arial"/>
              <a:buChar char="•"/>
            </a:pPr>
            <a:r>
              <a:rPr lang="fr"/>
              <a:t>Ce webinaire suppose une connaissance de base d’Horizon Europe. Nous n’entrerons pas dans les détails du programme aujourd’hui.</a:t>
            </a:r>
            <a:endParaRPr lang="en-US"/>
          </a:p>
          <a:p>
            <a:pPr marL="285750" indent="-285750">
              <a:buFont typeface="Arial"/>
              <a:buChar char="•"/>
            </a:pPr>
            <a:r>
              <a:rPr lang="fr"/>
              <a:t>Horizon Europe est un programme complexe.</a:t>
            </a:r>
            <a:br>
              <a:rPr lang="fr">
                <a:cs typeface="+mn-lt"/>
              </a:rPr>
            </a:br>
            <a:r>
              <a:rPr lang="fr"/>
              <a:t> Notre objectif aujourd’hui est de vous fournir des repères clairs pour mieux comprendre comment positionner les programmes de Mitacs dans ce contexte.</a:t>
            </a:r>
            <a:endParaRPr lang="en-US"/>
          </a:p>
          <a:p>
            <a:r>
              <a:rPr lang="fr"/>
              <a:t>Nous ne sommes pas les experts du programme Horizon Europe lui-même. Toutefois, des points de contact nationaux, établis par Innovation, Sciences et Développement économique Canada (ISDE), sont disponibles pour vous accompagner et répondre à vos questions plus spécifiques.</a:t>
            </a:r>
            <a:endParaRPr lang="en-US"/>
          </a:p>
          <a:p>
            <a:r>
              <a:rPr lang="fr"/>
              <a:t>Finalement  un Petit mot sur la SMI : comme le premier appel a connu un grand succès, un deuxième appel est très probable. Restez à l’affût — en vous inscrivant à l’infolettre de Mitacs, dont Gina partagera le lien —car il y a auras des annonces à ce sujet dans les prochains mois. </a:t>
            </a:r>
            <a:endParaRPr lang="en-US"/>
          </a:p>
          <a:p>
            <a:r>
              <a:rPr lang="fr"/>
              <a:t> </a:t>
            </a:r>
            <a:endParaRPr lang="en-US"/>
          </a:p>
          <a:p>
            <a:r>
              <a:rPr lang="en-US">
                <a:ea typeface="Calibri"/>
                <a:cs typeface="Calibri"/>
              </a:rPr>
              <a:t>On commence</a:t>
            </a:r>
          </a:p>
        </p:txBody>
      </p:sp>
      <p:sp>
        <p:nvSpPr>
          <p:cNvPr id="4" name="Slide Number Placeholder 3"/>
          <p:cNvSpPr>
            <a:spLocks noGrp="1"/>
          </p:cNvSpPr>
          <p:nvPr>
            <p:ph type="sldNum" sz="quarter" idx="5"/>
          </p:nvPr>
        </p:nvSpPr>
        <p:spPr/>
        <p:txBody>
          <a:bodyPr/>
          <a:lstStyle/>
          <a:p>
            <a:fld id="{32666E97-610A-804D-9F3C-FF4C3C69B263}" type="slidenum">
              <a:rPr lang="en-US" smtClean="0"/>
              <a:t>1</a:t>
            </a:fld>
            <a:endParaRPr lang="en-US"/>
          </a:p>
        </p:txBody>
      </p:sp>
    </p:spTree>
    <p:extLst>
      <p:ext uri="{BB962C8B-B14F-4D97-AF65-F5344CB8AC3E}">
        <p14:creationId xmlns:p14="http://schemas.microsoft.com/office/powerpoint/2010/main" val="2534512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Dans le programme Accélération, il est possible </a:t>
            </a:r>
            <a:r>
              <a:rPr lang="fr-FR" sz="1200" b="1" kern="1200">
                <a:solidFill>
                  <a:schemeClr val="tx1"/>
                </a:solidFill>
                <a:effectLst/>
                <a:latin typeface="+mn-lt"/>
                <a:ea typeface="+mn-ea"/>
                <a:cs typeface="+mn-cs"/>
              </a:rPr>
              <a:t>d’ajouter un quatrième partenaire au projet : une entreprise internationale</a:t>
            </a:r>
            <a:r>
              <a:rPr lang="fr-FR" sz="1200" kern="1200">
                <a:solidFill>
                  <a:schemeClr val="tx1"/>
                </a:solidFill>
                <a:effectLst/>
                <a:latin typeface="+mn-lt"/>
                <a:ea typeface="+mn-ea"/>
                <a:cs typeface="+mn-cs"/>
              </a:rPr>
              <a:t>, tout en </a:t>
            </a:r>
            <a:r>
              <a:rPr lang="fr-FR" sz="1200" b="1" kern="1200">
                <a:solidFill>
                  <a:schemeClr val="tx1"/>
                </a:solidFill>
                <a:effectLst/>
                <a:latin typeface="+mn-lt"/>
                <a:ea typeface="+mn-ea"/>
                <a:cs typeface="+mn-cs"/>
              </a:rPr>
              <a:t>conservant les trois composantes obligatoires</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Ces trois composantes demeurent essentielles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un établissement postsecondaire canadien,</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un partenaire industriel canadien,</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et un étudiant ou un stagiaire postdoctoral.</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L’entreprise internationale, lorsqu’elle est privée, peut </a:t>
            </a:r>
            <a:r>
              <a:rPr lang="fr-FR" sz="1200" b="1" kern="1200">
                <a:solidFill>
                  <a:schemeClr val="tx1"/>
                </a:solidFill>
                <a:effectLst/>
                <a:latin typeface="+mn-lt"/>
                <a:ea typeface="+mn-ea"/>
                <a:cs typeface="+mn-cs"/>
              </a:rPr>
              <a:t>cofinancer le projet avec </a:t>
            </a:r>
            <a:r>
              <a:rPr lang="fr-FR" sz="1200" b="1"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soit seule, soit en partageant la contribution financière avec le partenaire canadien. L’important est que la contribution du secteur privé atteigne </a:t>
            </a:r>
            <a:r>
              <a:rPr lang="fr-FR" sz="1200" b="1" kern="1200">
                <a:solidFill>
                  <a:schemeClr val="tx1"/>
                </a:solidFill>
                <a:effectLst/>
                <a:latin typeface="+mn-lt"/>
                <a:ea typeface="+mn-ea"/>
                <a:cs typeface="+mn-cs"/>
              </a:rPr>
              <a:t>50 % du financement requis</a:t>
            </a:r>
            <a:r>
              <a:rPr lang="fr-FR" sz="1200" kern="1200">
                <a:solidFill>
                  <a:schemeClr val="tx1"/>
                </a:solidFill>
                <a:effectLst/>
                <a:latin typeface="+mn-lt"/>
                <a:ea typeface="+mn-ea"/>
                <a:cs typeface="+mn-cs"/>
              </a:rPr>
              <a:t>, </a:t>
            </a:r>
          </a:p>
          <a:p>
            <a:r>
              <a:rPr lang="fr-FR" sz="1200" kern="1200">
                <a:solidFill>
                  <a:schemeClr val="tx1"/>
                </a:solidFill>
                <a:effectLst/>
                <a:latin typeface="+mn-lt"/>
                <a:ea typeface="+mn-ea"/>
                <a:cs typeface="+mn-cs"/>
              </a:rPr>
              <a:t>Cette flexibilité permet </a:t>
            </a:r>
            <a:r>
              <a:rPr lang="fr-FR" sz="1200" b="1" kern="1200">
                <a:solidFill>
                  <a:schemeClr val="tx1"/>
                </a:solidFill>
                <a:effectLst/>
                <a:latin typeface="+mn-lt"/>
                <a:ea typeface="+mn-ea"/>
                <a:cs typeface="+mn-cs"/>
              </a:rPr>
              <a:t>d’ajouter de nouveaux financement au projet</a:t>
            </a:r>
            <a:r>
              <a:rPr lang="fr-FR" sz="1200" kern="1200">
                <a:solidFill>
                  <a:schemeClr val="tx1"/>
                </a:solidFill>
                <a:effectLst/>
                <a:latin typeface="+mn-lt"/>
                <a:ea typeface="+mn-ea"/>
                <a:cs typeface="+mn-cs"/>
              </a:rPr>
              <a:t> et d’en augmenter la portée, sans modifier la structure de base du programme Accélération.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Vous verrez aussi que ce modèle élargi, parfois appelé le </a:t>
            </a:r>
            <a:r>
              <a:rPr lang="fr-FR" sz="1200" b="1" kern="1200">
                <a:solidFill>
                  <a:schemeClr val="tx1"/>
                </a:solidFill>
                <a:effectLst/>
                <a:latin typeface="+mn-lt"/>
                <a:ea typeface="+mn-ea"/>
                <a:cs typeface="+mn-cs"/>
              </a:rPr>
              <a:t>carré Accélération</a:t>
            </a:r>
            <a:r>
              <a:rPr lang="fr-FR" sz="1200" kern="1200">
                <a:solidFill>
                  <a:schemeClr val="tx1"/>
                </a:solidFill>
                <a:effectLst/>
                <a:latin typeface="+mn-lt"/>
                <a:ea typeface="+mn-ea"/>
                <a:cs typeface="+mn-cs"/>
              </a:rPr>
              <a:t>, revient lorsqu’on parle de l’utilisation du programme Accélération dans des projets internationaux, comme les projets CER ou les actions MSCA d’Horizon Europe. </a:t>
            </a:r>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10</a:t>
            </a:fld>
            <a:endParaRPr lang="en-US"/>
          </a:p>
        </p:txBody>
      </p:sp>
    </p:spTree>
    <p:extLst>
      <p:ext uri="{BB962C8B-B14F-4D97-AF65-F5344CB8AC3E}">
        <p14:creationId xmlns:p14="http://schemas.microsoft.com/office/powerpoint/2010/main" val="33390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En résumé, il y a </a:t>
            </a:r>
            <a:r>
              <a:rPr lang="fr-FR" b="1"/>
              <a:t>quatre leviers clés</a:t>
            </a:r>
            <a:r>
              <a:rPr lang="fr-FR"/>
              <a:t> que nous allons explorer aujourd’hui.</a:t>
            </a:r>
            <a:br>
              <a:rPr lang="fr-FR"/>
            </a:br>
            <a:r>
              <a:rPr lang="fr-FR"/>
              <a:t>Ce sont les principaux moyens par lesquels </a:t>
            </a:r>
            <a:r>
              <a:rPr lang="fr-FR" err="1"/>
              <a:t>Mitacs</a:t>
            </a:r>
            <a:r>
              <a:rPr lang="fr-FR"/>
              <a:t> peut appuyer votre participation à Horizon Europe- Il s’agit de dire aux partenaires européens que nous sommes là pour les soutenir et offrir un financement complémentaire afin de renforcer leurs projets existants, en utilisant les programmes de </a:t>
            </a:r>
            <a:r>
              <a:rPr lang="fr-FR" err="1"/>
              <a:t>Mitacs</a:t>
            </a:r>
            <a:r>
              <a:rPr lang="fr-FR"/>
              <a:t> comme levier d’incitation à la collaboration.</a:t>
            </a:r>
            <a:br>
              <a:rPr lang="fr-FR"/>
            </a:br>
            <a:r>
              <a:rPr lang="fr-FR"/>
              <a:t>Autrement dit, ajouter un financement complémentaire afin d’accroître la présence des chercheurs et des entreprises canadiennes dans les projets Horizon Europe. </a:t>
            </a:r>
          </a:p>
          <a:p>
            <a:r>
              <a:rPr lang="fr-FR" b="1"/>
              <a:t>Deuxièmement, on </a:t>
            </a:r>
            <a:r>
              <a:rPr lang="fr-FR" b="1" err="1"/>
              <a:t>cree</a:t>
            </a:r>
            <a:r>
              <a:rPr lang="fr-FR" b="1"/>
              <a:t> des collaborations solides.</a:t>
            </a:r>
            <a:br>
              <a:rPr lang="fr-FR"/>
            </a:br>
            <a:r>
              <a:rPr lang="fr-FR"/>
              <a:t>Ici, l’objectif est de soutenir des projets concrets de recherche et d’innovation — et non seulement la mobilité des chercheurs-</a:t>
            </a:r>
          </a:p>
          <a:p>
            <a:r>
              <a:rPr lang="fr-FR" b="1"/>
              <a:t>Troisièmement, intervenir en amont de l’octroi.</a:t>
            </a:r>
            <a:br>
              <a:rPr lang="fr-FR"/>
            </a:br>
            <a:r>
              <a:rPr lang="fr-FR"/>
              <a:t>C’est-à-dire utiliser les programmes de </a:t>
            </a:r>
            <a:r>
              <a:rPr lang="fr-FR" err="1"/>
              <a:t>Mitacs</a:t>
            </a:r>
            <a:r>
              <a:rPr lang="fr-FR"/>
              <a:t> pour bâtir les partenariats et renforcer les propositions avant l’octroi</a:t>
            </a:r>
          </a:p>
          <a:p>
            <a:r>
              <a:rPr lang="fr-FR" b="1"/>
              <a:t>Enfin, quatrièmement, renforcer après l’octroi.</a:t>
            </a:r>
            <a:br>
              <a:rPr lang="fr-FR"/>
            </a:br>
            <a:r>
              <a:rPr lang="fr-FR"/>
              <a:t>Une fois le financement obtenu, </a:t>
            </a:r>
            <a:r>
              <a:rPr lang="fr-FR" err="1"/>
              <a:t>Mitacs</a:t>
            </a:r>
            <a:r>
              <a:rPr lang="fr-FR"/>
              <a:t> peut servir à ajouter des ressources, intégrer des stagiaires et élargir la participation institutionnelle et industrielle.</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11</a:t>
            </a:fld>
            <a:endParaRPr lang="en-US"/>
          </a:p>
        </p:txBody>
      </p:sp>
    </p:spTree>
    <p:extLst>
      <p:ext uri="{BB962C8B-B14F-4D97-AF65-F5344CB8AC3E}">
        <p14:creationId xmlns:p14="http://schemas.microsoft.com/office/powerpoint/2010/main" val="426065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Maintenant, regardons comment ces programmes peuvent être mobilisés à travers les différents piliers d’Horizon Europe.</a:t>
            </a:r>
            <a:br>
              <a:rPr lang="fr-FR"/>
            </a:br>
            <a:r>
              <a:rPr lang="fr-FR"/>
              <a:t>Commençons par le Pilier I.</a:t>
            </a:r>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12</a:t>
            </a:fld>
            <a:endParaRPr lang="en-US"/>
          </a:p>
        </p:txBody>
      </p:sp>
    </p:spTree>
    <p:extLst>
      <p:ext uri="{BB962C8B-B14F-4D97-AF65-F5344CB8AC3E}">
        <p14:creationId xmlns:p14="http://schemas.microsoft.com/office/powerpoint/2010/main" val="3076439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Sous pilier I, nous avons des projets financés par le </a:t>
            </a:r>
            <a:r>
              <a:rPr lang="fr-FR" sz="1200" b="1" kern="1200">
                <a:solidFill>
                  <a:schemeClr val="tx1"/>
                </a:solidFill>
                <a:effectLst/>
                <a:latin typeface="+mn-lt"/>
                <a:ea typeface="+mn-ea"/>
                <a:cs typeface="+mn-cs"/>
              </a:rPr>
              <a:t>Conseil européen de la recherche (CER)</a:t>
            </a:r>
            <a:r>
              <a:rPr lang="fr-FR" sz="1200" kern="1200">
                <a:solidFill>
                  <a:schemeClr val="tx1"/>
                </a:solidFill>
                <a:effectLst/>
                <a:latin typeface="+mn-lt"/>
                <a:ea typeface="+mn-ea"/>
                <a:cs typeface="+mn-cs"/>
              </a:rPr>
              <a:t> peuvent durer </a:t>
            </a:r>
            <a:r>
              <a:rPr lang="fr-FR" sz="1200" b="1" kern="1200">
                <a:solidFill>
                  <a:schemeClr val="tx1"/>
                </a:solidFill>
                <a:effectLst/>
                <a:latin typeface="+mn-lt"/>
                <a:ea typeface="+mn-ea"/>
                <a:cs typeface="+mn-cs"/>
              </a:rPr>
              <a:t>jusqu’à cinq ans</a:t>
            </a:r>
            <a:r>
              <a:rPr lang="fr-FR" sz="1200" kern="1200">
                <a:solidFill>
                  <a:schemeClr val="tx1"/>
                </a:solidFill>
                <a:effectLst/>
                <a:latin typeface="+mn-lt"/>
                <a:ea typeface="+mn-ea"/>
                <a:cs typeface="+mn-cs"/>
              </a:rPr>
              <a:t> et soutiennent des </a:t>
            </a:r>
            <a:r>
              <a:rPr lang="fr-FR" sz="1200" b="1" kern="1200">
                <a:solidFill>
                  <a:schemeClr val="tx1"/>
                </a:solidFill>
                <a:effectLst/>
                <a:latin typeface="+mn-lt"/>
                <a:ea typeface="+mn-ea"/>
                <a:cs typeface="+mn-cs"/>
              </a:rPr>
              <a:t>recherches de pointe dans tous les domaines</a:t>
            </a:r>
            <a:r>
              <a:rPr lang="fr-FR" sz="1200" kern="1200">
                <a:solidFill>
                  <a:schemeClr val="tx1"/>
                </a:solidFill>
                <a:effectLst/>
                <a:latin typeface="+mn-lt"/>
                <a:ea typeface="+mn-ea"/>
                <a:cs typeface="+mn-cs"/>
              </a:rPr>
              <a:t>, y compris les sciences sociales, les sciences humaines et les approches interdisciplinaires.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subventions s’adressent à différents stades de carrière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les </a:t>
            </a:r>
            <a:r>
              <a:rPr lang="fr-FR" sz="1200" b="1" kern="1200">
                <a:solidFill>
                  <a:schemeClr val="tx1"/>
                </a:solidFill>
                <a:effectLst/>
                <a:latin typeface="+mn-lt"/>
                <a:ea typeface="+mn-ea"/>
                <a:cs typeface="+mn-cs"/>
              </a:rPr>
              <a:t>bourses de démarrage du CER</a:t>
            </a:r>
            <a:r>
              <a:rPr lang="fr-FR" sz="1200" kern="1200">
                <a:solidFill>
                  <a:schemeClr val="tx1"/>
                </a:solidFill>
                <a:effectLst/>
                <a:latin typeface="+mn-lt"/>
                <a:ea typeface="+mn-ea"/>
                <a:cs typeface="+mn-cs"/>
              </a:rPr>
              <a:t> et les </a:t>
            </a:r>
            <a:r>
              <a:rPr lang="fr-FR" sz="1200" b="1" kern="1200">
                <a:solidFill>
                  <a:schemeClr val="tx1"/>
                </a:solidFill>
                <a:effectLst/>
                <a:latin typeface="+mn-lt"/>
                <a:ea typeface="+mn-ea"/>
                <a:cs typeface="+mn-cs"/>
              </a:rPr>
              <a:t>bourses de consolidation du CER</a:t>
            </a:r>
            <a:r>
              <a:rPr lang="fr-FR" sz="1200" kern="1200">
                <a:solidFill>
                  <a:schemeClr val="tx1"/>
                </a:solidFill>
                <a:effectLst/>
                <a:latin typeface="+mn-lt"/>
                <a:ea typeface="+mn-ea"/>
                <a:cs typeface="+mn-cs"/>
              </a:rPr>
              <a:t> pour les chercheurs et chercheuses en début ou en milieu de carrière, et les </a:t>
            </a:r>
            <a:r>
              <a:rPr lang="fr-FR" sz="1200" b="1" kern="1200">
                <a:solidFill>
                  <a:schemeClr val="tx1"/>
                </a:solidFill>
                <a:effectLst/>
                <a:latin typeface="+mn-lt"/>
                <a:ea typeface="+mn-ea"/>
                <a:cs typeface="+mn-cs"/>
              </a:rPr>
              <a:t>bourses de perfectionnement du CER</a:t>
            </a:r>
            <a:r>
              <a:rPr lang="fr-FR" sz="1200" kern="1200">
                <a:solidFill>
                  <a:schemeClr val="tx1"/>
                </a:solidFill>
                <a:effectLst/>
                <a:latin typeface="+mn-lt"/>
                <a:ea typeface="+mn-ea"/>
                <a:cs typeface="+mn-cs"/>
              </a:rPr>
              <a:t> pour les scientifiques déjà bien établis et reconnus.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a:t>
            </a:r>
            <a:r>
              <a:rPr lang="fr-FR" sz="1200" b="1" kern="1200">
                <a:solidFill>
                  <a:schemeClr val="tx1"/>
                </a:solidFill>
                <a:effectLst/>
                <a:latin typeface="+mn-lt"/>
                <a:ea typeface="+mn-ea"/>
                <a:cs typeface="+mn-cs"/>
              </a:rPr>
              <a:t>subventions Synergie</a:t>
            </a:r>
            <a:r>
              <a:rPr lang="fr-FR" sz="1200" kern="1200">
                <a:solidFill>
                  <a:schemeClr val="tx1"/>
                </a:solidFill>
                <a:effectLst/>
                <a:latin typeface="+mn-lt"/>
                <a:ea typeface="+mn-ea"/>
                <a:cs typeface="+mn-cs"/>
              </a:rPr>
              <a:t> reposent sur des équipes de </a:t>
            </a:r>
            <a:r>
              <a:rPr lang="fr-FR" sz="1200" b="1" kern="1200">
                <a:solidFill>
                  <a:schemeClr val="tx1"/>
                </a:solidFill>
                <a:effectLst/>
                <a:latin typeface="+mn-lt"/>
                <a:ea typeface="+mn-ea"/>
                <a:cs typeface="+mn-cs"/>
              </a:rPr>
              <a:t>deux à quatre chercheurs principaux</a:t>
            </a:r>
            <a:r>
              <a:rPr lang="fr-FR" sz="1200" kern="1200">
                <a:solidFill>
                  <a:schemeClr val="tx1"/>
                </a:solidFill>
                <a:effectLst/>
                <a:latin typeface="+mn-lt"/>
                <a:ea typeface="+mn-ea"/>
                <a:cs typeface="+mn-cs"/>
              </a:rPr>
              <a:t>, combinant des expertises complémentaires pour répondre à des défis ambitieux. Dans ce cadre, </a:t>
            </a:r>
            <a:r>
              <a:rPr lang="fr-FR" sz="1200" b="1" kern="1200">
                <a:solidFill>
                  <a:schemeClr val="tx1"/>
                </a:solidFill>
                <a:effectLst/>
                <a:latin typeface="+mn-lt"/>
                <a:ea typeface="+mn-ea"/>
                <a:cs typeface="+mn-cs"/>
              </a:rPr>
              <a:t>un PI peut être basé au Canada</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chercheurs canadiens peuvent participer de plusieurs façons : en menant leurs recherches dans une institution située dans un pays de l’UE ou associé, en rejoignant une équipe financée par le CER, ou en participant comme </a:t>
            </a:r>
            <a:r>
              <a:rPr lang="fr-FR" sz="1200" b="1" kern="1200">
                <a:solidFill>
                  <a:schemeClr val="tx1"/>
                </a:solidFill>
                <a:effectLst/>
                <a:latin typeface="+mn-lt"/>
                <a:ea typeface="+mn-ea"/>
                <a:cs typeface="+mn-cs"/>
              </a:rPr>
              <a:t>PI à une subvention </a:t>
            </a:r>
            <a:r>
              <a:rPr lang="fr-FR" sz="1200" b="1" kern="1200" err="1">
                <a:solidFill>
                  <a:schemeClr val="tx1"/>
                </a:solidFill>
                <a:effectLst/>
                <a:latin typeface="+mn-lt"/>
                <a:ea typeface="+mn-ea"/>
                <a:cs typeface="+mn-cs"/>
              </a:rPr>
              <a:t>Synergy</a:t>
            </a:r>
            <a:r>
              <a:rPr lang="fr-FR" sz="1200" kern="1200">
                <a:solidFill>
                  <a:schemeClr val="tx1"/>
                </a:solidFill>
                <a:effectLst/>
                <a:latin typeface="+mn-lt"/>
                <a:ea typeface="+mn-ea"/>
                <a:cs typeface="+mn-cs"/>
              </a:rPr>
              <a:t>, même en étant basé hors d’Europe.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Enfin, les </a:t>
            </a:r>
            <a:r>
              <a:rPr lang="fr-FR" sz="1200" b="1" kern="1200">
                <a:solidFill>
                  <a:schemeClr val="tx1"/>
                </a:solidFill>
                <a:effectLst/>
                <a:latin typeface="+mn-lt"/>
                <a:ea typeface="+mn-ea"/>
                <a:cs typeface="+mn-cs"/>
              </a:rPr>
              <a:t>entreprises</a:t>
            </a:r>
            <a:r>
              <a:rPr lang="fr-FR" sz="1200" kern="1200">
                <a:solidFill>
                  <a:schemeClr val="tx1"/>
                </a:solidFill>
                <a:effectLst/>
                <a:latin typeface="+mn-lt"/>
                <a:ea typeface="+mn-ea"/>
                <a:cs typeface="+mn-cs"/>
              </a:rPr>
              <a:t> ne peuvent pas être bénéficiaires principales d’une subvention CER, mais peuvent intervenir comme </a:t>
            </a:r>
            <a:r>
              <a:rPr lang="fr-FR" sz="1200" b="1" kern="1200">
                <a:solidFill>
                  <a:schemeClr val="tx1"/>
                </a:solidFill>
                <a:effectLst/>
                <a:latin typeface="+mn-lt"/>
                <a:ea typeface="+mn-ea"/>
                <a:cs typeface="+mn-cs"/>
              </a:rPr>
              <a:t>partenaires</a:t>
            </a:r>
            <a:r>
              <a:rPr lang="fr-FR" sz="1200" kern="1200">
                <a:solidFill>
                  <a:schemeClr val="tx1"/>
                </a:solidFill>
                <a:effectLst/>
                <a:latin typeface="+mn-lt"/>
                <a:ea typeface="+mn-ea"/>
                <a:cs typeface="+mn-cs"/>
              </a:rPr>
              <a:t>, </a:t>
            </a:r>
            <a:r>
              <a:rPr lang="fr-FR" sz="1200" b="1" kern="1200">
                <a:solidFill>
                  <a:schemeClr val="tx1"/>
                </a:solidFill>
                <a:effectLst/>
                <a:latin typeface="+mn-lt"/>
                <a:ea typeface="+mn-ea"/>
                <a:cs typeface="+mn-cs"/>
              </a:rPr>
              <a:t>prestataires de services</a:t>
            </a:r>
            <a:r>
              <a:rPr lang="fr-FR" sz="1200" kern="1200">
                <a:solidFill>
                  <a:schemeClr val="tx1"/>
                </a:solidFill>
                <a:effectLst/>
                <a:latin typeface="+mn-lt"/>
                <a:ea typeface="+mn-ea"/>
                <a:cs typeface="+mn-cs"/>
              </a:rPr>
              <a:t> ou </a:t>
            </a:r>
            <a:r>
              <a:rPr lang="en-US" sz="1200" kern="1200">
                <a:solidFill>
                  <a:schemeClr val="tx1"/>
                </a:solidFill>
                <a:effectLst/>
                <a:latin typeface="+mn-lt"/>
                <a:ea typeface="+mn-ea"/>
                <a:cs typeface="+mn-cs"/>
              </a:rPr>
              <a:t>des </a:t>
            </a:r>
            <a:r>
              <a:rPr lang="en-US" sz="1200" kern="1200" err="1">
                <a:solidFill>
                  <a:schemeClr val="tx1"/>
                </a:solidFill>
                <a:effectLst/>
                <a:latin typeface="+mn-lt"/>
                <a:ea typeface="+mn-ea"/>
                <a:cs typeface="+mn-cs"/>
              </a:rPr>
              <a:t>partenaires</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valorisation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 aval.</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13</a:t>
            </a:fld>
            <a:endParaRPr lang="en-US"/>
          </a:p>
        </p:txBody>
      </p:sp>
    </p:spTree>
    <p:extLst>
      <p:ext uri="{BB962C8B-B14F-4D97-AF65-F5344CB8AC3E}">
        <p14:creationId xmlns:p14="http://schemas.microsoft.com/office/powerpoint/2010/main" val="309350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Cette diapositive illustre comment la </a:t>
            </a:r>
            <a:r>
              <a:rPr lang="fr-FR" sz="1200" b="1" kern="1200">
                <a:solidFill>
                  <a:schemeClr val="tx1"/>
                </a:solidFill>
                <a:effectLst/>
                <a:latin typeface="+mn-lt"/>
                <a:ea typeface="+mn-ea"/>
                <a:cs typeface="+mn-cs"/>
              </a:rPr>
              <a:t>Bourse de recherche </a:t>
            </a:r>
            <a:r>
              <a:rPr lang="fr-FR" sz="1200" b="1" kern="1200" err="1">
                <a:solidFill>
                  <a:schemeClr val="tx1"/>
                </a:solidFill>
                <a:effectLst/>
                <a:latin typeface="+mn-lt"/>
                <a:ea typeface="+mn-ea"/>
                <a:cs typeface="+mn-cs"/>
              </a:rPr>
              <a:t>Globalink</a:t>
            </a:r>
            <a:r>
              <a:rPr lang="fr-FR" sz="1200" b="1" kern="1200">
                <a:solidFill>
                  <a:schemeClr val="tx1"/>
                </a:solidFill>
                <a:effectLst/>
                <a:latin typeface="+mn-lt"/>
                <a:ea typeface="+mn-ea"/>
                <a:cs typeface="+mn-cs"/>
              </a:rPr>
              <a:t> (BRG)</a:t>
            </a:r>
            <a:r>
              <a:rPr lang="fr-FR" sz="1200" kern="1200">
                <a:solidFill>
                  <a:schemeClr val="tx1"/>
                </a:solidFill>
                <a:effectLst/>
                <a:latin typeface="+mn-lt"/>
                <a:ea typeface="+mn-ea"/>
                <a:cs typeface="+mn-cs"/>
              </a:rPr>
              <a:t>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peut soutenir une collaboration liée à un projet du Conseil européen de la recherche, aussi bien </a:t>
            </a:r>
            <a:r>
              <a:rPr lang="fr-FR" sz="1200" b="1" kern="1200">
                <a:solidFill>
                  <a:schemeClr val="tx1"/>
                </a:solidFill>
                <a:effectLst/>
                <a:latin typeface="+mn-lt"/>
                <a:ea typeface="+mn-ea"/>
                <a:cs typeface="+mn-cs"/>
              </a:rPr>
              <a:t>avant</a:t>
            </a:r>
            <a:r>
              <a:rPr lang="fr-FR" sz="1200" kern="1200">
                <a:solidFill>
                  <a:schemeClr val="tx1"/>
                </a:solidFill>
                <a:effectLst/>
                <a:latin typeface="+mn-lt"/>
                <a:ea typeface="+mn-ea"/>
                <a:cs typeface="+mn-cs"/>
              </a:rPr>
              <a:t> qu’</a:t>
            </a:r>
            <a:r>
              <a:rPr lang="fr-FR" sz="1200" b="1" kern="1200">
                <a:solidFill>
                  <a:schemeClr val="tx1"/>
                </a:solidFill>
                <a:effectLst/>
                <a:latin typeface="+mn-lt"/>
                <a:ea typeface="+mn-ea"/>
                <a:cs typeface="+mn-cs"/>
              </a:rPr>
              <a:t>après</a:t>
            </a:r>
            <a:r>
              <a:rPr lang="fr-FR" sz="1200" kern="1200">
                <a:solidFill>
                  <a:schemeClr val="tx1"/>
                </a:solidFill>
                <a:effectLst/>
                <a:latin typeface="+mn-lt"/>
                <a:ea typeface="+mn-ea"/>
                <a:cs typeface="+mn-cs"/>
              </a:rPr>
              <a:t> l’obtention de la subvention.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Avant l’octroi d’une subvention CER, la BRG peut servir de levier pour </a:t>
            </a:r>
            <a:r>
              <a:rPr lang="fr-FR" sz="1200" b="1" kern="1200">
                <a:solidFill>
                  <a:schemeClr val="tx1"/>
                </a:solidFill>
                <a:effectLst/>
                <a:latin typeface="+mn-lt"/>
                <a:ea typeface="+mn-ea"/>
                <a:cs typeface="+mn-cs"/>
              </a:rPr>
              <a:t>créer ou renforcer une collaboration</a:t>
            </a:r>
            <a:r>
              <a:rPr lang="fr-FR" sz="1200" kern="1200">
                <a:solidFill>
                  <a:schemeClr val="tx1"/>
                </a:solidFill>
                <a:effectLst/>
                <a:latin typeface="+mn-lt"/>
                <a:ea typeface="+mn-ea"/>
                <a:cs typeface="+mn-cs"/>
              </a:rPr>
              <a:t> entre un candidat européen et un laboratoire ou une institution au Canada. Elle permet notamment d’identifier ou d’intégrer un collaborateur canadien dans une demande CER. Dans le cas des projets </a:t>
            </a:r>
            <a:r>
              <a:rPr lang="fr-FR" sz="1200" kern="1200" err="1">
                <a:solidFill>
                  <a:schemeClr val="tx1"/>
                </a:solidFill>
                <a:effectLst/>
                <a:latin typeface="+mn-lt"/>
                <a:ea typeface="+mn-ea"/>
                <a:cs typeface="+mn-cs"/>
              </a:rPr>
              <a:t>Synergy</a:t>
            </a:r>
            <a:r>
              <a:rPr lang="fr-FR" sz="1200" kern="1200">
                <a:solidFill>
                  <a:schemeClr val="tx1"/>
                </a:solidFill>
                <a:effectLst/>
                <a:latin typeface="+mn-lt"/>
                <a:ea typeface="+mn-ea"/>
                <a:cs typeface="+mn-cs"/>
              </a:rPr>
              <a:t>, un chercheur principal canadien peut également faire partie de l’équipe de candidature. </a:t>
            </a:r>
            <a:r>
              <a:rPr lang="fr-FR" sz="1200" b="1" kern="1200">
                <a:solidFill>
                  <a:schemeClr val="tx1"/>
                </a:solidFill>
                <a:effectLst/>
                <a:latin typeface="+mn-lt"/>
                <a:ea typeface="+mn-ea"/>
                <a:cs typeface="+mn-cs"/>
              </a:rPr>
              <a:t>Ce qui est surligné ici, et tout au long de la présentation, correspond aux situations où le chercheur principal européen est lui-même candidat à la subvention et en est le bénéficiaire.</a:t>
            </a:r>
            <a:r>
              <a:rPr lang="fr-FR" sz="1200" kern="1200">
                <a:solidFill>
                  <a:schemeClr val="tx1"/>
                </a:solidFill>
                <a:effectLst/>
                <a:latin typeface="+mn-lt"/>
                <a:ea typeface="+mn-ea"/>
                <a:cs typeface="+mn-cs"/>
              </a:rPr>
              <a:t> L’objectif est de bâtir une collaboration autour d’un </a:t>
            </a:r>
            <a:r>
              <a:rPr lang="fr-FR" sz="1200" b="1" kern="1200">
                <a:solidFill>
                  <a:schemeClr val="tx1"/>
                </a:solidFill>
                <a:effectLst/>
                <a:latin typeface="+mn-lt"/>
                <a:ea typeface="+mn-ea"/>
                <a:cs typeface="+mn-cs"/>
              </a:rPr>
              <a:t>véritable projet de recherche</a:t>
            </a:r>
            <a:r>
              <a:rPr lang="fr-FR" sz="1200" kern="1200">
                <a:solidFill>
                  <a:schemeClr val="tx1"/>
                </a:solidFill>
                <a:effectLst/>
                <a:latin typeface="+mn-lt"/>
                <a:ea typeface="+mn-ea"/>
                <a:cs typeface="+mn-cs"/>
              </a:rPr>
              <a:t>, afin de tester et valider la relation de travail en amont.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fois la subvention CER obtenue, la BRG peut agir comme </a:t>
            </a:r>
            <a:r>
              <a:rPr lang="fr-FR" sz="1200" b="1" kern="1200">
                <a:solidFill>
                  <a:schemeClr val="tx1"/>
                </a:solidFill>
                <a:effectLst/>
                <a:latin typeface="+mn-lt"/>
                <a:ea typeface="+mn-ea"/>
                <a:cs typeface="+mn-cs"/>
              </a:rPr>
              <a:t>financement complémentaire</a:t>
            </a:r>
            <a:r>
              <a:rPr lang="fr-FR" sz="1200" kern="1200">
                <a:solidFill>
                  <a:schemeClr val="tx1"/>
                </a:solidFill>
                <a:effectLst/>
                <a:latin typeface="+mn-lt"/>
                <a:ea typeface="+mn-ea"/>
                <a:cs typeface="+mn-cs"/>
              </a:rPr>
              <a:t> pour soutenir la </a:t>
            </a:r>
            <a:r>
              <a:rPr lang="fr-FR" sz="1200" b="1" kern="1200">
                <a:solidFill>
                  <a:schemeClr val="tx1"/>
                </a:solidFill>
                <a:effectLst/>
                <a:latin typeface="+mn-lt"/>
                <a:ea typeface="+mn-ea"/>
                <a:cs typeface="+mn-cs"/>
              </a:rPr>
              <a:t>mobilité</a:t>
            </a:r>
            <a:r>
              <a:rPr lang="fr-FR" sz="1200" kern="1200">
                <a:solidFill>
                  <a:schemeClr val="tx1"/>
                </a:solidFill>
                <a:effectLst/>
                <a:latin typeface="+mn-lt"/>
                <a:ea typeface="+mn-ea"/>
                <a:cs typeface="+mn-cs"/>
              </a:rPr>
              <a:t>. Par exemple, un chercheur postdoctoral financé par le CER peut effectuer un séjour dans un laboratoire canadien, ou un stagiaire canadien peut être intégré à une équipe CER en 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Dans tous les cas, les règles de la BRG demeurent les mêmes : le </a:t>
            </a:r>
            <a:r>
              <a:rPr lang="fr-FR" sz="1200" b="1" kern="1200">
                <a:solidFill>
                  <a:schemeClr val="tx1"/>
                </a:solidFill>
                <a:effectLst/>
                <a:latin typeface="+mn-lt"/>
                <a:ea typeface="+mn-ea"/>
                <a:cs typeface="+mn-cs"/>
              </a:rPr>
              <a:t>triangle BRG</a:t>
            </a:r>
            <a:r>
              <a:rPr lang="fr-FR" sz="1200" kern="1200">
                <a:solidFill>
                  <a:schemeClr val="tx1"/>
                </a:solidFill>
                <a:effectLst/>
                <a:latin typeface="+mn-lt"/>
                <a:ea typeface="+mn-ea"/>
                <a:cs typeface="+mn-cs"/>
              </a:rPr>
              <a:t> doit toujours être respecté, avec un </a:t>
            </a:r>
            <a:r>
              <a:rPr lang="fr-FR" sz="1200" b="1" kern="1200">
                <a:solidFill>
                  <a:schemeClr val="tx1"/>
                </a:solidFill>
                <a:effectLst/>
                <a:latin typeface="+mn-lt"/>
                <a:ea typeface="+mn-ea"/>
                <a:cs typeface="+mn-cs"/>
              </a:rPr>
              <a:t>superviseur au Canada</a:t>
            </a:r>
            <a:r>
              <a:rPr lang="fr-FR" sz="1200" kern="1200">
                <a:solidFill>
                  <a:schemeClr val="tx1"/>
                </a:solidFill>
                <a:effectLst/>
                <a:latin typeface="+mn-lt"/>
                <a:ea typeface="+mn-ea"/>
                <a:cs typeface="+mn-cs"/>
              </a:rPr>
              <a:t>, un </a:t>
            </a:r>
            <a:r>
              <a:rPr lang="fr-FR" sz="1200" b="1" kern="1200">
                <a:solidFill>
                  <a:schemeClr val="tx1"/>
                </a:solidFill>
                <a:effectLst/>
                <a:latin typeface="+mn-lt"/>
                <a:ea typeface="+mn-ea"/>
                <a:cs typeface="+mn-cs"/>
              </a:rPr>
              <a:t>superviseur en Europe</a:t>
            </a:r>
            <a:r>
              <a:rPr lang="fr-FR" sz="1200" kern="1200">
                <a:solidFill>
                  <a:schemeClr val="tx1"/>
                </a:solidFill>
                <a:effectLst/>
                <a:latin typeface="+mn-lt"/>
                <a:ea typeface="+mn-ea"/>
                <a:cs typeface="+mn-cs"/>
              </a:rPr>
              <a:t> et un </a:t>
            </a:r>
            <a:r>
              <a:rPr lang="fr-FR" sz="1200" b="1" kern="1200">
                <a:solidFill>
                  <a:schemeClr val="tx1"/>
                </a:solidFill>
                <a:effectLst/>
                <a:latin typeface="+mn-lt"/>
                <a:ea typeface="+mn-ea"/>
                <a:cs typeface="+mn-cs"/>
              </a:rPr>
              <a:t>stagiaire admissible</a:t>
            </a:r>
            <a:r>
              <a:rPr lang="fr-FR" sz="1200" kern="1200">
                <a:solidFill>
                  <a:schemeClr val="tx1"/>
                </a:solidFill>
                <a:effectLst/>
                <a:latin typeface="+mn-lt"/>
                <a:ea typeface="+mn-ea"/>
                <a:cs typeface="+mn-cs"/>
              </a:rPr>
              <a:t>, peu importe la personne qui se déplace. Le CER finance le projet de recherche, tandis que la BRG finance la mobilité et l’allocation du stagiaire.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14</a:t>
            </a:fld>
            <a:endParaRPr lang="en-US"/>
          </a:p>
        </p:txBody>
      </p:sp>
    </p:spTree>
    <p:extLst>
      <p:ext uri="{BB962C8B-B14F-4D97-AF65-F5344CB8AC3E}">
        <p14:creationId xmlns:p14="http://schemas.microsoft.com/office/powerpoint/2010/main" val="70927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Ici, l’idée est simple :</a:t>
            </a:r>
            <a:br>
              <a:rPr lang="fr-FR"/>
            </a:br>
            <a:r>
              <a:rPr lang="fr-FR"/>
              <a:t>le programme </a:t>
            </a:r>
            <a:r>
              <a:rPr lang="fr-FR" b="1"/>
              <a:t>Accélération</a:t>
            </a:r>
            <a:r>
              <a:rPr lang="fr-FR"/>
              <a:t> de </a:t>
            </a:r>
            <a:r>
              <a:rPr lang="fr-FR" err="1"/>
              <a:t>Mitacs</a:t>
            </a:r>
            <a:r>
              <a:rPr lang="fr-FR"/>
              <a:t> peut servir de levier </a:t>
            </a:r>
            <a:r>
              <a:rPr lang="fr-FR" b="1"/>
              <a:t>avant ou après l’obtention d’une subvention du Conseil européen de la recherche (CER)</a:t>
            </a:r>
            <a:r>
              <a:rPr lang="fr-FR"/>
              <a:t>.</a:t>
            </a:r>
          </a:p>
          <a:p>
            <a:r>
              <a:rPr lang="fr-FR"/>
              <a:t>Cela s’applique à tous les types de subventions CER — projet individuel ou </a:t>
            </a:r>
            <a:r>
              <a:rPr lang="fr-FR" b="1" err="1"/>
              <a:t>Synergy</a:t>
            </a:r>
            <a:r>
              <a:rPr lang="fr-FR"/>
              <a:t>, où un PI canadien peut déjà être impliqué.</a:t>
            </a:r>
          </a:p>
          <a:p>
            <a:r>
              <a:rPr lang="fr-FR"/>
              <a:t>Mais peu importe le moment, la structure ne change pas.</a:t>
            </a:r>
            <a:br>
              <a:rPr lang="fr-FR"/>
            </a:br>
            <a:r>
              <a:rPr lang="fr-FR"/>
              <a:t>Il faut toujours </a:t>
            </a:r>
            <a:r>
              <a:rPr lang="fr-FR" b="1"/>
              <a:t>trois éléments</a:t>
            </a:r>
            <a:r>
              <a:rPr lang="fr-FR"/>
              <a:t>.</a:t>
            </a:r>
          </a:p>
          <a:p>
            <a:br>
              <a:rPr lang="fr-FR"/>
            </a:br>
            <a:endParaRPr lang="fr-FR"/>
          </a:p>
          <a:p>
            <a:r>
              <a:rPr lang="fr-FR" b="1"/>
              <a:t>1. Le ou la </a:t>
            </a:r>
            <a:r>
              <a:rPr lang="fr-FR" b="1" err="1"/>
              <a:t>professeur·e</a:t>
            </a:r>
            <a:endParaRPr lang="fr-FR" b="1"/>
          </a:p>
          <a:p>
            <a:r>
              <a:rPr lang="fr-FR"/>
              <a:t>Il faut un établissement et un professeur canadien admissibles.</a:t>
            </a:r>
          </a:p>
          <a:p>
            <a:r>
              <a:rPr lang="fr-FR"/>
              <a:t>Du côté européen, il peut s’agir du </a:t>
            </a:r>
            <a:r>
              <a:rPr lang="fr-FR" b="1"/>
              <a:t>chercheur principal qui dépose officiellement la demande CER</a:t>
            </a:r>
            <a:r>
              <a:rPr lang="fr-FR"/>
              <a:t> — c’est ce qu’on voit dans la section surlignée — ou, dans le cas d’une subvention </a:t>
            </a:r>
            <a:r>
              <a:rPr lang="fr-FR" err="1"/>
              <a:t>Synergy</a:t>
            </a:r>
            <a:r>
              <a:rPr lang="fr-FR"/>
              <a:t>, d’un </a:t>
            </a:r>
            <a:r>
              <a:rPr lang="fr-FR" b="1"/>
              <a:t>PI canadien candidat</a:t>
            </a:r>
            <a:r>
              <a:rPr lang="fr-FR"/>
              <a:t>.</a:t>
            </a:r>
          </a:p>
          <a:p>
            <a:r>
              <a:rPr lang="fr-FR"/>
              <a:t>Autrement dit, les superviseurs sont déjà en place dans le projet CER.</a:t>
            </a:r>
            <a:br>
              <a:rPr lang="fr-FR"/>
            </a:br>
            <a:r>
              <a:rPr lang="fr-FR"/>
              <a:t>Accélération vient ajouter une couche de financement et renforcer la collaboration autour d’eux.</a:t>
            </a:r>
          </a:p>
          <a:p>
            <a:br>
              <a:rPr lang="fr-FR"/>
            </a:br>
            <a:endParaRPr lang="fr-FR"/>
          </a:p>
          <a:p>
            <a:r>
              <a:rPr lang="fr-FR" b="1"/>
              <a:t>2. L’entité privée canadienne — obligatoire</a:t>
            </a:r>
          </a:p>
          <a:p>
            <a:r>
              <a:rPr lang="fr-FR"/>
              <a:t>Le partenaire privé canadien est essentiel et doit être identifié en premier.</a:t>
            </a:r>
            <a:br>
              <a:rPr lang="fr-FR"/>
            </a:br>
            <a:r>
              <a:rPr lang="fr-FR"/>
              <a:t>Il peut s’agir d’une entreprise, d’un hôpital, d’une municipalité ou d’un OSBL.</a:t>
            </a:r>
          </a:p>
          <a:p>
            <a:r>
              <a:rPr lang="fr-FR"/>
              <a:t>Il fournit la contrepartie financière — généralement 50/50 — et assure une participation industrielle réelle.</a:t>
            </a:r>
          </a:p>
          <a:p>
            <a:r>
              <a:rPr lang="fr-FR" b="1"/>
              <a:t>Un partenaire privé européen peut s’ajouter, mais il reste complémentaire et peut </a:t>
            </a:r>
            <a:r>
              <a:rPr lang="fr-FR" b="1" err="1"/>
              <a:t>fournire</a:t>
            </a:r>
            <a:r>
              <a:rPr lang="fr-FR" b="1"/>
              <a:t> un financement de contrepartie. </a:t>
            </a:r>
            <a:br>
              <a:rPr lang="fr-FR"/>
            </a:br>
            <a:r>
              <a:rPr lang="fr-FR"/>
              <a:t>Et rappel important : les entreprises ne reçoivent jamais de financement du CER. Elles contribuent en expertise, données ou infrastructures.</a:t>
            </a:r>
          </a:p>
          <a:p>
            <a:br>
              <a:rPr lang="fr-FR"/>
            </a:br>
            <a:endParaRPr lang="fr-FR"/>
          </a:p>
          <a:p>
            <a:r>
              <a:rPr lang="fr-FR" b="1"/>
              <a:t>3. Le stagiaire</a:t>
            </a:r>
          </a:p>
          <a:p>
            <a:r>
              <a:rPr lang="fr-FR"/>
              <a:t>Le stagiaire peut être :</a:t>
            </a:r>
          </a:p>
          <a:p>
            <a:r>
              <a:rPr lang="fr-FR"/>
              <a:t>un postdoctorant — soit candidat dans un projet CER, soit membre de l’équipe ;</a:t>
            </a:r>
          </a:p>
          <a:p>
            <a:r>
              <a:rPr lang="fr-FR"/>
              <a:t>ou un étudiant, du premier cycle au doctorat, intégré comme membre d’équipe, sans recevoir les fonds CER.</a:t>
            </a:r>
          </a:p>
          <a:p>
            <a:r>
              <a:rPr lang="fr-FR"/>
              <a:t>Par exemple cela signifie qu’un stagiaire peut travailler sur un volet précis du projet CER, en lien avec l’entreprise canadienne et le chercheur principal — que ce soit en Europe ou au Canada.</a:t>
            </a:r>
          </a:p>
          <a:p>
            <a:r>
              <a:rPr lang="fr-FR"/>
              <a:t>Cela permet d’ajouter du financement, d’intégrer des talents canadiens et de renforcer la dimension industrielle du projet.</a:t>
            </a:r>
          </a:p>
          <a:p>
            <a:br>
              <a:rPr lang="fr-FR"/>
            </a:br>
            <a:endParaRPr lang="fr-FR"/>
          </a:p>
          <a:p>
            <a:r>
              <a:rPr lang="fr-FR" b="1"/>
              <a:t>À retenir</a:t>
            </a:r>
          </a:p>
          <a:p>
            <a:r>
              <a:rPr lang="fr-FR"/>
              <a:t>Accélération peut intervenir avant ou après l’octroi CER pour renforcer la participation canadienne.</a:t>
            </a:r>
          </a:p>
          <a:p>
            <a:r>
              <a:rPr lang="fr-FR"/>
              <a:t>Mais la règle demeure toujours la même :</a:t>
            </a:r>
            <a:br>
              <a:rPr lang="fr-FR"/>
            </a:br>
            <a:r>
              <a:rPr lang="fr-FR"/>
              <a:t>une université canadienne admissible, un partenaire privé canadien et un stagiaire.</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15</a:t>
            </a:fld>
            <a:endParaRPr lang="en-US"/>
          </a:p>
        </p:txBody>
      </p:sp>
    </p:spTree>
    <p:extLst>
      <p:ext uri="{BB962C8B-B14F-4D97-AF65-F5344CB8AC3E}">
        <p14:creationId xmlns:p14="http://schemas.microsoft.com/office/powerpoint/2010/main" val="1011196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Avant l’octroi</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programmes </a:t>
            </a:r>
            <a:r>
              <a:rPr lang="fr-FR" sz="1200" b="1" kern="1200">
                <a:solidFill>
                  <a:schemeClr val="tx1"/>
                </a:solidFill>
                <a:effectLst/>
                <a:latin typeface="+mn-lt"/>
                <a:ea typeface="+mn-ea"/>
                <a:cs typeface="+mn-cs"/>
              </a:rPr>
              <a:t>BRG</a:t>
            </a:r>
            <a:r>
              <a:rPr lang="fr-FR" sz="1200" kern="1200">
                <a:solidFill>
                  <a:schemeClr val="tx1"/>
                </a:solidFill>
                <a:effectLst/>
                <a:latin typeface="+mn-lt"/>
                <a:ea typeface="+mn-ea"/>
                <a:cs typeface="+mn-cs"/>
              </a:rPr>
              <a:t> et </a:t>
            </a:r>
            <a:r>
              <a:rPr lang="fr-FR" sz="1200" b="1" kern="1200">
                <a:solidFill>
                  <a:schemeClr val="tx1"/>
                </a:solidFill>
                <a:effectLst/>
                <a:latin typeface="+mn-lt"/>
                <a:ea typeface="+mn-ea"/>
                <a:cs typeface="+mn-cs"/>
              </a:rPr>
              <a:t>Accélération</a:t>
            </a:r>
            <a:r>
              <a:rPr lang="fr-FR" sz="1200" kern="1200">
                <a:solidFill>
                  <a:schemeClr val="tx1"/>
                </a:solidFill>
                <a:effectLst/>
                <a:latin typeface="+mn-lt"/>
                <a:ea typeface="+mn-ea"/>
                <a:cs typeface="+mn-cs"/>
              </a:rPr>
              <a:t>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peuvent être mobilisés en amont d’un projet du Conseil européen de la recherche (CER).</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Avant l’octroi, il s’agit de </a:t>
            </a:r>
            <a:r>
              <a:rPr lang="fr-FR" sz="1200" b="1" kern="1200">
                <a:solidFill>
                  <a:schemeClr val="tx1"/>
                </a:solidFill>
                <a:effectLst/>
                <a:latin typeface="+mn-lt"/>
                <a:ea typeface="+mn-ea"/>
                <a:cs typeface="+mn-cs"/>
              </a:rPr>
              <a:t>financement de démarrage</a:t>
            </a:r>
            <a:r>
              <a:rPr lang="fr-FR" sz="1200" kern="1200">
                <a:solidFill>
                  <a:schemeClr val="tx1"/>
                </a:solidFill>
                <a:effectLst/>
                <a:latin typeface="+mn-lt"/>
                <a:ea typeface="+mn-ea"/>
                <a:cs typeface="+mn-cs"/>
              </a:rPr>
              <a:t> pour structurer des collaborations Canada–Europe.</a:t>
            </a:r>
            <a:br>
              <a:rPr lang="fr-FR" sz="1200" kern="1200">
                <a:solidFill>
                  <a:schemeClr val="tx1"/>
                </a:solidFill>
                <a:effectLst/>
                <a:latin typeface="+mn-lt"/>
                <a:ea typeface="+mn-ea"/>
                <a:cs typeface="+mn-cs"/>
              </a:rPr>
            </a:br>
            <a:r>
              <a:rPr lang="en-US" sz="1200" kern="1200" err="1">
                <a:solidFill>
                  <a:schemeClr val="tx1"/>
                </a:solidFill>
                <a:effectLst/>
                <a:latin typeface="+mn-lt"/>
                <a:ea typeface="+mn-ea"/>
                <a:cs typeface="+mn-cs"/>
              </a:rPr>
              <a:t>Concrètement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ils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permettent</a:t>
            </a:r>
            <a:r>
              <a:rPr lang="en-US" sz="1200" kern="1200">
                <a:solidFill>
                  <a:schemeClr val="tx1"/>
                </a:solidFill>
                <a:effectLst/>
                <a:latin typeface="+mn-lt"/>
                <a:ea typeface="+mn-ea"/>
                <a:cs typeface="+mn-cs"/>
              </a:rPr>
              <a:t> :</a:t>
            </a:r>
          </a:p>
          <a:p>
            <a:pPr lvl="0"/>
            <a:r>
              <a:rPr lang="fr-FR" sz="1200" kern="1200">
                <a:solidFill>
                  <a:schemeClr val="tx1"/>
                </a:solidFill>
                <a:effectLst/>
                <a:latin typeface="+mn-lt"/>
                <a:ea typeface="+mn-ea"/>
                <a:cs typeface="+mn-cs"/>
              </a:rPr>
              <a:t>d’initier une collaboration entre chercheurs européens et canadiens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d’identifier un collaborateur ou un PI canadien, y compris pour une subvention </a:t>
            </a:r>
            <a:r>
              <a:rPr lang="fr-FR" sz="1200" kern="1200" err="1">
                <a:solidFill>
                  <a:schemeClr val="tx1"/>
                </a:solidFill>
                <a:effectLst/>
                <a:latin typeface="+mn-lt"/>
                <a:ea typeface="+mn-ea"/>
                <a:cs typeface="+mn-cs"/>
              </a:rPr>
              <a:t>Synergy</a:t>
            </a:r>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de commencer à travailler ensemble avant le dépôt officiel d’une demande.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 bref, en pré-octroi, la BRG et Accélération aident à bâtir les équipes et à solidifier les partenariats.</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Après l’octroi</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fois la subvention CER obtenue, la BRG et Accélération peuvent être utilisées comme </a:t>
            </a:r>
            <a:r>
              <a:rPr lang="fr-FR" sz="1200" b="1" kern="1200">
                <a:solidFill>
                  <a:schemeClr val="tx1"/>
                </a:solidFill>
                <a:effectLst/>
                <a:latin typeface="+mn-lt"/>
                <a:ea typeface="+mn-ea"/>
                <a:cs typeface="+mn-cs"/>
              </a:rPr>
              <a:t>financement complémentaire</a:t>
            </a:r>
            <a:r>
              <a:rPr lang="fr-FR" sz="1200" kern="1200">
                <a:solidFill>
                  <a:schemeClr val="tx1"/>
                </a:solidFill>
                <a:effectLst/>
                <a:latin typeface="+mn-lt"/>
                <a:ea typeface="+mn-ea"/>
                <a:cs typeface="+mn-cs"/>
              </a:rPr>
              <a:t> — approche confirmée comme permise par ISDE.</a:t>
            </a:r>
            <a:endParaRPr lang="en-US" sz="1200" kern="1200">
              <a:solidFill>
                <a:schemeClr val="tx1"/>
              </a:solidFill>
              <a:effectLst/>
              <a:latin typeface="+mn-lt"/>
              <a:ea typeface="+mn-ea"/>
              <a:cs typeface="+mn-cs"/>
            </a:endParaRPr>
          </a:p>
          <a:p>
            <a:pPr lvl="0"/>
            <a:r>
              <a:rPr lang="fr-FR" sz="1200" b="1" kern="1200">
                <a:solidFill>
                  <a:schemeClr val="tx1"/>
                </a:solidFill>
                <a:effectLst/>
                <a:latin typeface="+mn-lt"/>
                <a:ea typeface="+mn-ea"/>
                <a:cs typeface="+mn-cs"/>
              </a:rPr>
              <a:t>BRG</a:t>
            </a:r>
            <a:r>
              <a:rPr lang="fr-FR" sz="1200" kern="1200">
                <a:solidFill>
                  <a:schemeClr val="tx1"/>
                </a:solidFill>
                <a:effectLst/>
                <a:latin typeface="+mn-lt"/>
                <a:ea typeface="+mn-ea"/>
                <a:cs typeface="+mn-cs"/>
              </a:rPr>
              <a:t> : principalement pour soutenir la </a:t>
            </a:r>
            <a:r>
              <a:rPr lang="fr-FR" sz="1200" b="1" kern="1200">
                <a:solidFill>
                  <a:schemeClr val="tx1"/>
                </a:solidFill>
                <a:effectLst/>
                <a:latin typeface="+mn-lt"/>
                <a:ea typeface="+mn-ea"/>
                <a:cs typeface="+mn-cs"/>
              </a:rPr>
              <a:t>mobilité</a:t>
            </a:r>
            <a:r>
              <a:rPr lang="fr-FR" sz="1200" kern="1200">
                <a:solidFill>
                  <a:schemeClr val="tx1"/>
                </a:solidFill>
                <a:effectLst/>
                <a:latin typeface="+mn-lt"/>
                <a:ea typeface="+mn-ea"/>
                <a:cs typeface="+mn-cs"/>
              </a:rPr>
              <a:t> de stagiaires ou de chercheurs.</a:t>
            </a:r>
            <a:endParaRPr lang="en-US" sz="1200" kern="1200">
              <a:solidFill>
                <a:schemeClr val="tx1"/>
              </a:solidFill>
              <a:effectLst/>
              <a:latin typeface="+mn-lt"/>
              <a:ea typeface="+mn-ea"/>
              <a:cs typeface="+mn-cs"/>
            </a:endParaRPr>
          </a:p>
          <a:p>
            <a:pPr lvl="0"/>
            <a:r>
              <a:rPr lang="en-US" sz="1200" b="1" kern="1200" err="1">
                <a:solidFill>
                  <a:schemeClr val="tx1"/>
                </a:solidFill>
                <a:effectLst/>
                <a:latin typeface="+mn-lt"/>
                <a:ea typeface="+mn-ea"/>
                <a:cs typeface="+mn-cs"/>
              </a:rPr>
              <a:t>Accélération</a:t>
            </a:r>
            <a:r>
              <a:rPr lang="en-US" sz="1200" kern="1200">
                <a:solidFill>
                  <a:schemeClr val="tx1"/>
                </a:solidFill>
                <a:effectLst/>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effectLst/>
                <a:latin typeface="+mn-lt"/>
                <a:ea typeface="+mn-ea"/>
                <a:cs typeface="+mn-cs"/>
              </a:rPr>
              <a:t>soit via un co-financement structuré avec des fonds CER (possible, mais plus complexe - bien que vous pouvez intégrer les financements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dans la demande Horizon </a:t>
            </a:r>
            <a:r>
              <a:rPr lang="fr-FR" sz="1200" kern="1200" err="1">
                <a:solidFill>
                  <a:schemeClr val="tx1"/>
                </a:solidFill>
                <a:effectLst/>
                <a:latin typeface="+mn-lt"/>
                <a:ea typeface="+mn-ea"/>
                <a:cs typeface="+mn-cs"/>
              </a:rPr>
              <a:t>europe</a:t>
            </a:r>
            <a:r>
              <a:rPr lang="fr-FR" sz="1200" kern="1200">
                <a:solidFill>
                  <a:schemeClr val="tx1"/>
                </a:solidFill>
                <a:effectLst/>
                <a:latin typeface="+mn-lt"/>
                <a:ea typeface="+mn-ea"/>
                <a:cs typeface="+mn-cs"/>
              </a:rPr>
              <a:t> CER , ceci n’est pas </a:t>
            </a:r>
            <a:r>
              <a:rPr lang="fr-FR" sz="1200" kern="1200" err="1">
                <a:solidFill>
                  <a:schemeClr val="tx1"/>
                </a:solidFill>
                <a:effectLst/>
                <a:latin typeface="+mn-lt"/>
                <a:ea typeface="+mn-ea"/>
                <a:cs typeface="+mn-cs"/>
              </a:rPr>
              <a:t>conseillee</a:t>
            </a:r>
            <a:r>
              <a:rPr lang="fr-FR" sz="1200" kern="1200">
                <a:solidFill>
                  <a:schemeClr val="tx1"/>
                </a:solidFill>
                <a:effectLst/>
                <a:latin typeface="+mn-lt"/>
                <a:ea typeface="+mn-ea"/>
                <a:cs typeface="+mn-cs"/>
              </a:rPr>
              <a:t> car ca demande vraiment une connaissance approfondie sur le plan administratif d’horizon </a:t>
            </a:r>
            <a:r>
              <a:rPr lang="fr-FR" sz="1200" kern="1200" err="1">
                <a:solidFill>
                  <a:schemeClr val="tx1"/>
                </a:solidFill>
                <a:effectLst/>
                <a:latin typeface="+mn-lt"/>
                <a:ea typeface="+mn-ea"/>
                <a:cs typeface="+mn-cs"/>
              </a:rPr>
              <a:t>europe</a:t>
            </a:r>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a:p>
            <a:pPr lvl="1"/>
            <a:r>
              <a:rPr lang="fr-FR" sz="1200" kern="1200">
                <a:solidFill>
                  <a:schemeClr val="tx1"/>
                </a:solidFill>
                <a:effectLst/>
                <a:latin typeface="+mn-lt"/>
                <a:ea typeface="+mn-ea"/>
                <a:cs typeface="+mn-cs"/>
              </a:rPr>
              <a:t>soit, plus simplement, par une contribution en espèces du partenaire industriel canadien et a l’international — l’option la plus courante afin d’augmenter le financement de </a:t>
            </a:r>
            <a:r>
              <a:rPr lang="fr-FR"/>
              <a:t>soutenir l’intégration de personnes déjà impliquées dans l’équipe ou permettre d’ajouter de nouveaux chercheurs, notamment des chercheurs en début de carrière.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16</a:t>
            </a:fld>
            <a:endParaRPr lang="en-US"/>
          </a:p>
        </p:txBody>
      </p:sp>
    </p:spTree>
    <p:extLst>
      <p:ext uri="{BB962C8B-B14F-4D97-AF65-F5344CB8AC3E}">
        <p14:creationId xmlns:p14="http://schemas.microsoft.com/office/powerpoint/2010/main" val="3360638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On poursuit maintenant avec les </a:t>
            </a:r>
            <a:r>
              <a:rPr lang="fr-FR" sz="1200" b="1" kern="1200">
                <a:solidFill>
                  <a:schemeClr val="tx1"/>
                </a:solidFill>
                <a:effectLst/>
                <a:latin typeface="+mn-lt"/>
                <a:ea typeface="+mn-ea"/>
                <a:cs typeface="+mn-cs"/>
              </a:rPr>
              <a:t>actions Marie </a:t>
            </a:r>
            <a:r>
              <a:rPr lang="fr-FR" sz="1200" b="1" kern="1200" err="1">
                <a:solidFill>
                  <a:schemeClr val="tx1"/>
                </a:solidFill>
                <a:effectLst/>
                <a:latin typeface="+mn-lt"/>
                <a:ea typeface="+mn-ea"/>
                <a:cs typeface="+mn-cs"/>
              </a:rPr>
              <a:t>Skłodowska</a:t>
            </a:r>
            <a:r>
              <a:rPr lang="fr-FR" sz="1200" b="1" kern="1200">
                <a:solidFill>
                  <a:schemeClr val="tx1"/>
                </a:solidFill>
                <a:effectLst/>
                <a:latin typeface="+mn-lt"/>
                <a:ea typeface="+mn-ea"/>
                <a:cs typeface="+mn-cs"/>
              </a:rPr>
              <a:t>-Curie</a:t>
            </a:r>
            <a:r>
              <a:rPr lang="fr-FR" sz="1200" kern="1200">
                <a:solidFill>
                  <a:schemeClr val="tx1"/>
                </a:solidFill>
                <a:effectLst/>
                <a:latin typeface="+mn-lt"/>
                <a:ea typeface="+mn-ea"/>
                <a:cs typeface="+mn-cs"/>
              </a:rPr>
              <a:t>, ou </a:t>
            </a:r>
            <a:r>
              <a:rPr lang="fr-FR" sz="1200" b="1" kern="1200">
                <a:solidFill>
                  <a:schemeClr val="tx1"/>
                </a:solidFill>
                <a:effectLst/>
                <a:latin typeface="+mn-lt"/>
                <a:ea typeface="+mn-ea"/>
                <a:cs typeface="+mn-cs"/>
              </a:rPr>
              <a:t>MSCA</a:t>
            </a:r>
            <a:r>
              <a:rPr lang="fr-FR" sz="1200" kern="1200">
                <a:solidFill>
                  <a:schemeClr val="tx1"/>
                </a:solidFill>
                <a:effectLst/>
                <a:latin typeface="+mn-lt"/>
                <a:ea typeface="+mn-ea"/>
                <a:cs typeface="+mn-cs"/>
              </a:rPr>
              <a:t>, dans le cadre d’Horizon 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MSCA financent principalement la </a:t>
            </a:r>
            <a:r>
              <a:rPr lang="fr-FR" sz="1200" b="1" kern="1200">
                <a:solidFill>
                  <a:schemeClr val="tx1"/>
                </a:solidFill>
                <a:effectLst/>
                <a:latin typeface="+mn-lt"/>
                <a:ea typeface="+mn-ea"/>
                <a:cs typeface="+mn-cs"/>
              </a:rPr>
              <a:t>mobilité internationale</a:t>
            </a:r>
            <a:r>
              <a:rPr lang="fr-FR" sz="1200" kern="1200">
                <a:solidFill>
                  <a:schemeClr val="tx1"/>
                </a:solidFill>
                <a:effectLst/>
                <a:latin typeface="+mn-lt"/>
                <a:ea typeface="+mn-ea"/>
                <a:cs typeface="+mn-cs"/>
              </a:rPr>
              <a:t>, la </a:t>
            </a:r>
            <a:r>
              <a:rPr lang="fr-FR" sz="1200" b="1" kern="1200">
                <a:solidFill>
                  <a:schemeClr val="tx1"/>
                </a:solidFill>
                <a:effectLst/>
                <a:latin typeface="+mn-lt"/>
                <a:ea typeface="+mn-ea"/>
                <a:cs typeface="+mn-cs"/>
              </a:rPr>
              <a:t>formation</a:t>
            </a:r>
            <a:r>
              <a:rPr lang="fr-FR" sz="1200" kern="1200">
                <a:solidFill>
                  <a:schemeClr val="tx1"/>
                </a:solidFill>
                <a:effectLst/>
                <a:latin typeface="+mn-lt"/>
                <a:ea typeface="+mn-ea"/>
                <a:cs typeface="+mn-cs"/>
              </a:rPr>
              <a:t> et le </a:t>
            </a:r>
            <a:r>
              <a:rPr lang="fr-FR" sz="1200" b="1" kern="1200">
                <a:solidFill>
                  <a:schemeClr val="tx1"/>
                </a:solidFill>
                <a:effectLst/>
                <a:latin typeface="+mn-lt"/>
                <a:ea typeface="+mn-ea"/>
                <a:cs typeface="+mn-cs"/>
              </a:rPr>
              <a:t>développement de carrière</a:t>
            </a:r>
            <a:r>
              <a:rPr lang="fr-FR" sz="1200" kern="1200">
                <a:solidFill>
                  <a:schemeClr val="tx1"/>
                </a:solidFill>
                <a:effectLst/>
                <a:latin typeface="+mn-lt"/>
                <a:ea typeface="+mn-ea"/>
                <a:cs typeface="+mn-cs"/>
              </a:rPr>
              <a:t> des chercheurs, dans toutes les disciplines.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programmes sont ouverts à toutes les nationalités et reposent fortement sur la collaboration entre le milieu académique et les partenaires non académiques, notamment l’industrie.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On peut voir les MSCA comme un complément axé sur la mobilité, par rapport à des financements plus orientés recherche fondamentale, comme ceux du Conseil européen de la recherche.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participation canadienne est bien établie.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chercheurs canadiens peuvent déposer des demandes de </a:t>
            </a:r>
            <a:r>
              <a:rPr lang="fr-FR" sz="1200" b="1" kern="1200">
                <a:solidFill>
                  <a:schemeClr val="tx1"/>
                </a:solidFill>
                <a:effectLst/>
                <a:latin typeface="+mn-lt"/>
                <a:ea typeface="+mn-ea"/>
                <a:cs typeface="+mn-cs"/>
              </a:rPr>
              <a:t>bourses postdoctorales MSCA</a:t>
            </a:r>
            <a:r>
              <a:rPr lang="fr-FR" sz="1200" kern="1200">
                <a:solidFill>
                  <a:schemeClr val="tx1"/>
                </a:solidFill>
                <a:effectLst/>
                <a:latin typeface="+mn-lt"/>
                <a:ea typeface="+mn-ea"/>
                <a:cs typeface="+mn-cs"/>
              </a:rPr>
              <a:t> pour effectuer un séjour en Europe ou dans un cadre international.</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Les universités et entreprises canadiennes peuvent également participer aux </a:t>
            </a:r>
            <a:r>
              <a:rPr lang="fr-FR" sz="1200" b="1" kern="1200">
                <a:solidFill>
                  <a:schemeClr val="tx1"/>
                </a:solidFill>
                <a:effectLst/>
                <a:latin typeface="+mn-lt"/>
                <a:ea typeface="+mn-ea"/>
                <a:cs typeface="+mn-cs"/>
              </a:rPr>
              <a:t>réseaux doctoraux</a:t>
            </a:r>
            <a:r>
              <a:rPr lang="fr-FR" sz="1200" kern="1200">
                <a:solidFill>
                  <a:schemeClr val="tx1"/>
                </a:solidFill>
                <a:effectLst/>
                <a:latin typeface="+mn-lt"/>
                <a:ea typeface="+mn-ea"/>
                <a:cs typeface="+mn-cs"/>
              </a:rPr>
              <a:t> et aux </a:t>
            </a:r>
            <a:r>
              <a:rPr lang="fr-FR" sz="1200" b="1" kern="1200">
                <a:solidFill>
                  <a:schemeClr val="tx1"/>
                </a:solidFill>
                <a:effectLst/>
                <a:latin typeface="+mn-lt"/>
                <a:ea typeface="+mn-ea"/>
                <a:cs typeface="+mn-cs"/>
              </a:rPr>
              <a:t>échanges de personnel</a:t>
            </a:r>
            <a:r>
              <a:rPr lang="fr-FR" sz="1200" kern="1200">
                <a:solidFill>
                  <a:schemeClr val="tx1"/>
                </a:solidFill>
                <a:effectLst/>
                <a:latin typeface="+mn-lt"/>
                <a:ea typeface="+mn-ea"/>
                <a:cs typeface="+mn-cs"/>
              </a:rPr>
              <a:t>, en contribuant à la formation, à la supervision et à la mobilité entre le Canada et l’Europe.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Enfin, dans le cadre du programme </a:t>
            </a:r>
            <a:r>
              <a:rPr lang="fr-FR" sz="1200" b="1" kern="1200">
                <a:solidFill>
                  <a:schemeClr val="tx1"/>
                </a:solidFill>
                <a:effectLst/>
                <a:latin typeface="+mn-lt"/>
                <a:ea typeface="+mn-ea"/>
                <a:cs typeface="+mn-cs"/>
              </a:rPr>
              <a:t>COFUND</a:t>
            </a:r>
            <a:r>
              <a:rPr lang="fr-FR" sz="1200" kern="1200">
                <a:solidFill>
                  <a:schemeClr val="tx1"/>
                </a:solidFill>
                <a:effectLst/>
                <a:latin typeface="+mn-lt"/>
                <a:ea typeface="+mn-ea"/>
                <a:cs typeface="+mn-cs"/>
              </a:rPr>
              <a:t>, le Canada intervient surtout comme partenaire stratégique ou établissement d’accueil, avec un financement plus indirect.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17</a:t>
            </a:fld>
            <a:endParaRPr lang="en-US"/>
          </a:p>
        </p:txBody>
      </p:sp>
    </p:spTree>
    <p:extLst>
      <p:ext uri="{BB962C8B-B14F-4D97-AF65-F5344CB8AC3E}">
        <p14:creationId xmlns:p14="http://schemas.microsoft.com/office/powerpoint/2010/main" val="3202594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4D636-EFAC-7694-FCB6-D0F68250A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2AC42-F2E6-CC44-A3AB-038612F97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2E88A-9687-710F-BF26-849DC1306C2C}"/>
              </a:ext>
            </a:extLst>
          </p:cNvPr>
          <p:cNvSpPr>
            <a:spLocks noGrp="1"/>
          </p:cNvSpPr>
          <p:nvPr>
            <p:ph type="body" idx="1"/>
          </p:nvPr>
        </p:nvSpPr>
        <p:spPr/>
        <p:txBody>
          <a:bodyPr/>
          <a:lstStyle/>
          <a:p>
            <a:r>
              <a:rPr lang="fr-FR" sz="1200" kern="1200">
                <a:solidFill>
                  <a:schemeClr val="tx1"/>
                </a:solidFill>
                <a:effectLst/>
                <a:latin typeface="+mn-lt"/>
                <a:ea typeface="+mn-ea"/>
                <a:cs typeface="+mn-cs"/>
              </a:rPr>
              <a:t>Ici, on voit le triangle BRG réapparaître.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Dans le cadre d’Horizon Europe, les MSCA soutiennent avant tout le développement individuel du chercheur.</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La BRG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permet d’aller au-delà de la seule personne financée, en élargissant la collaboration pour bâtir une équipe et renforcer la dimension canadienne du projet.</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Avant l’obtention d’un financement MSCA</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BRG peut servir à lancer ou structurer la collaboration Canada–Europe.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Concrètement : identifier un établissement d’</a:t>
            </a:r>
            <a:r>
              <a:rPr lang="fr-FR" sz="1200" kern="1200" err="1">
                <a:solidFill>
                  <a:schemeClr val="tx1"/>
                </a:solidFill>
                <a:effectLst/>
                <a:latin typeface="+mn-lt"/>
                <a:ea typeface="+mn-ea"/>
                <a:cs typeface="+mn-cs"/>
              </a:rPr>
              <a:t>acceuil</a:t>
            </a:r>
            <a:r>
              <a:rPr lang="fr-FR" sz="1200" kern="1200">
                <a:solidFill>
                  <a:schemeClr val="tx1"/>
                </a:solidFill>
                <a:effectLst/>
                <a:latin typeface="+mn-lt"/>
                <a:ea typeface="+mn-ea"/>
                <a:cs typeface="+mn-cs"/>
              </a:rPr>
              <a:t>, commencer à travailler ensemble et tester la collaboration avant de déposer la demande MSCA.</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stagiaire BRG peut être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postdoctorant, soit candidat MSCA, soit membre d’équipe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étudiant, du premier cycle au doctorat, intégré comme membre de l’équipe MSCA.</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Cela permet d’ajouter des talents — notamment canadiens —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Côté </a:t>
            </a:r>
            <a:r>
              <a:rPr lang="en-US" sz="1200" kern="1200" err="1">
                <a:solidFill>
                  <a:schemeClr val="tx1"/>
                </a:solidFill>
                <a:effectLst/>
                <a:latin typeface="+mn-lt"/>
                <a:ea typeface="+mn-ea"/>
                <a:cs typeface="+mn-cs"/>
              </a:rPr>
              <a:t>établissements</a:t>
            </a:r>
            <a:r>
              <a:rPr lang="en-US" sz="1200" kern="1200">
                <a:solidFill>
                  <a:schemeClr val="tx1"/>
                </a:solidFill>
                <a:effectLst/>
                <a:latin typeface="+mn-lt"/>
                <a:ea typeface="+mn-ea"/>
                <a:cs typeface="+mn-cs"/>
              </a:rPr>
              <a:t> :</a:t>
            </a:r>
          </a:p>
          <a:p>
            <a:pPr lvl="0"/>
            <a:r>
              <a:rPr lang="fr-FR" sz="1200" kern="1200">
                <a:solidFill>
                  <a:schemeClr val="tx1"/>
                </a:solidFill>
                <a:effectLst/>
                <a:latin typeface="+mn-lt"/>
                <a:ea typeface="+mn-ea"/>
                <a:cs typeface="+mn-cs"/>
              </a:rPr>
              <a:t>Le professeur canadien peut être collaborateur BRG ou accueillir un postdoctorant MSCA européen.</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 professeur européen peut être PI MSCA ou accueillir un postdoctorant canadien soutenu par la BRG.</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règle reste la même : un établissement au Canada, un en Europe, et un stagiaire admissible. </a:t>
            </a:r>
            <a:r>
              <a:rPr lang="en-US" sz="1200" kern="1200">
                <a:solidFill>
                  <a:schemeClr val="tx1"/>
                </a:solidFill>
                <a:effectLst/>
                <a:latin typeface="+mn-lt"/>
                <a:ea typeface="+mn-ea"/>
                <a:cs typeface="+mn-cs"/>
              </a:rPr>
              <a:t>Le triangle </a:t>
            </a:r>
            <a:r>
              <a:rPr lang="en-US" sz="1200" kern="1200" err="1">
                <a:solidFill>
                  <a:schemeClr val="tx1"/>
                </a:solidFill>
                <a:effectLst/>
                <a:latin typeface="+mn-lt"/>
                <a:ea typeface="+mn-ea"/>
                <a:cs typeface="+mn-cs"/>
              </a:rPr>
              <a:t>demeure</a:t>
            </a:r>
            <a:r>
              <a:rPr lang="en-US" sz="1200" kern="1200">
                <a:solidFill>
                  <a:schemeClr val="tx1"/>
                </a:solidFill>
                <a:effectLst/>
                <a:latin typeface="+mn-lt"/>
                <a:ea typeface="+mn-ea"/>
                <a:cs typeface="+mn-cs"/>
              </a:rPr>
              <a:t> intact.</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Après l’obtention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BRG devient un levier complémentaire pour soutenir la mobilité et intégrer d’autres profils au projet.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 résumé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Les MSCA financent la mobilité et le développement de carrière.</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La BRG agit comme levier canadien pour renforcer la collaboration et intégrer davantage de talents dans les projets Canada–Europe.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711CADE3-F4A1-B9C1-5056-20137F4CD7BE}"/>
              </a:ext>
            </a:extLst>
          </p:cNvPr>
          <p:cNvSpPr>
            <a:spLocks noGrp="1"/>
          </p:cNvSpPr>
          <p:nvPr>
            <p:ph type="sldNum" sz="quarter" idx="5"/>
          </p:nvPr>
        </p:nvSpPr>
        <p:spPr/>
        <p:txBody>
          <a:bodyPr/>
          <a:lstStyle/>
          <a:p>
            <a:fld id="{32666E97-610A-804D-9F3C-FF4C3C69B263}" type="slidenum">
              <a:rPr lang="en-US" smtClean="0"/>
              <a:t>18</a:t>
            </a:fld>
            <a:endParaRPr lang="en-US"/>
          </a:p>
        </p:txBody>
      </p:sp>
    </p:spTree>
    <p:extLst>
      <p:ext uri="{BB962C8B-B14F-4D97-AF65-F5344CB8AC3E}">
        <p14:creationId xmlns:p14="http://schemas.microsoft.com/office/powerpoint/2010/main" val="307175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Cette diapo montre comment </a:t>
            </a:r>
            <a:r>
              <a:rPr lang="fr-FR" sz="1200" b="1" kern="1200">
                <a:solidFill>
                  <a:schemeClr val="tx1"/>
                </a:solidFill>
                <a:effectLst/>
                <a:latin typeface="+mn-lt"/>
                <a:ea typeface="+mn-ea"/>
                <a:cs typeface="+mn-cs"/>
              </a:rPr>
              <a:t>Accélération</a:t>
            </a:r>
            <a:r>
              <a:rPr lang="fr-FR" sz="1200" kern="1200">
                <a:solidFill>
                  <a:schemeClr val="tx1"/>
                </a:solidFill>
                <a:effectLst/>
                <a:latin typeface="+mn-lt"/>
                <a:ea typeface="+mn-ea"/>
                <a:cs typeface="+mn-cs"/>
              </a:rPr>
              <a:t>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peut être utilisé comme </a:t>
            </a:r>
            <a:r>
              <a:rPr lang="fr-FR" sz="1200" b="1" kern="1200">
                <a:solidFill>
                  <a:schemeClr val="tx1"/>
                </a:solidFill>
                <a:effectLst/>
                <a:latin typeface="+mn-lt"/>
                <a:ea typeface="+mn-ea"/>
                <a:cs typeface="+mn-cs"/>
              </a:rPr>
              <a:t>financement complémentaire (“</a:t>
            </a:r>
            <a:r>
              <a:rPr lang="fr-FR" sz="1200" b="1" kern="1200" err="1">
                <a:solidFill>
                  <a:schemeClr val="tx1"/>
                </a:solidFill>
                <a:effectLst/>
                <a:latin typeface="+mn-lt"/>
                <a:ea typeface="+mn-ea"/>
                <a:cs typeface="+mn-cs"/>
              </a:rPr>
              <a:t>top-up</a:t>
            </a:r>
            <a:r>
              <a:rPr lang="fr-FR" sz="1200" b="1" kern="1200">
                <a:solidFill>
                  <a:schemeClr val="tx1"/>
                </a:solidFill>
                <a:effectLst/>
                <a:latin typeface="+mn-lt"/>
                <a:ea typeface="+mn-ea"/>
                <a:cs typeface="+mn-cs"/>
              </a:rPr>
              <a:t>”)</a:t>
            </a:r>
            <a:r>
              <a:rPr lang="fr-FR" sz="1200" kern="1200">
                <a:solidFill>
                  <a:schemeClr val="tx1"/>
                </a:solidFill>
                <a:effectLst/>
                <a:latin typeface="+mn-lt"/>
                <a:ea typeface="+mn-ea"/>
                <a:cs typeface="+mn-cs"/>
              </a:rPr>
              <a:t> dans un projet </a:t>
            </a:r>
            <a:r>
              <a:rPr lang="fr-FR" sz="1200" b="1" kern="1200">
                <a:solidFill>
                  <a:schemeClr val="tx1"/>
                </a:solidFill>
                <a:effectLst/>
                <a:latin typeface="+mn-lt"/>
                <a:ea typeface="+mn-ea"/>
                <a:cs typeface="+mn-cs"/>
              </a:rPr>
              <a:t>MSCA</a:t>
            </a:r>
            <a:r>
              <a:rPr lang="fr-FR" sz="1200" kern="1200">
                <a:solidFill>
                  <a:schemeClr val="tx1"/>
                </a:solidFill>
                <a:effectLst/>
                <a:latin typeface="+mn-lt"/>
                <a:ea typeface="+mn-ea"/>
                <a:cs typeface="+mn-cs"/>
              </a:rPr>
              <a:t> sous Horizon 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principe est simple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Accélération permet </a:t>
            </a:r>
            <a:r>
              <a:rPr lang="fr-FR" sz="1200" b="1" kern="1200">
                <a:solidFill>
                  <a:schemeClr val="tx1"/>
                </a:solidFill>
                <a:effectLst/>
                <a:latin typeface="+mn-lt"/>
                <a:ea typeface="+mn-ea"/>
                <a:cs typeface="+mn-cs"/>
              </a:rPr>
              <a:t>d’ajouter des ressources à un projet MSCA</a:t>
            </a:r>
            <a:r>
              <a:rPr lang="fr-FR" sz="1200" kern="1200">
                <a:solidFill>
                  <a:schemeClr val="tx1"/>
                </a:solidFill>
                <a:effectLst/>
                <a:latin typeface="+mn-lt"/>
                <a:ea typeface="+mn-ea"/>
                <a:cs typeface="+mn-cs"/>
              </a:rPr>
              <a:t> — plus de mobilité, plus de soutien financier, plus de membres d’équipe.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mobilité peut se faire dans les deux sens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postdoctorant européen vient au Canada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postdoctorant canadien part en Europe.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Accélération augmente alors l’enveloppe disponible : déplacements, allocation, intégration dans les laboratoires d’accueil.</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Profils des stagiaires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Dans Accélération, le stagiaire peut être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a:t>
            </a:r>
            <a:r>
              <a:rPr lang="fr-FR" sz="1200" b="1" kern="1200">
                <a:solidFill>
                  <a:schemeClr val="tx1"/>
                </a:solidFill>
                <a:effectLst/>
                <a:latin typeface="+mn-lt"/>
                <a:ea typeface="+mn-ea"/>
                <a:cs typeface="+mn-cs"/>
              </a:rPr>
              <a:t>postdoctorant</a:t>
            </a:r>
            <a:r>
              <a:rPr lang="fr-FR" sz="1200" kern="1200">
                <a:solidFill>
                  <a:schemeClr val="tx1"/>
                </a:solidFill>
                <a:effectLst/>
                <a:latin typeface="+mn-lt"/>
                <a:ea typeface="+mn-ea"/>
                <a:cs typeface="+mn-cs"/>
              </a:rPr>
              <a:t>, soit candidat MSCA, soit membre d’équipe d’un projet MSCA (qui ne reçoivent pas le financement MSCA)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un étudiant, du premier cycle au doctorat, intégré comme membre de l’équipe MSCA.</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Cela permet d’intégrer des talents supplémentaires </a:t>
            </a:r>
            <a:r>
              <a:rPr lang="fr-FR" sz="1200" b="1" kern="1200">
                <a:solidFill>
                  <a:schemeClr val="tx1"/>
                </a:solidFill>
                <a:effectLst/>
                <a:latin typeface="+mn-lt"/>
                <a:ea typeface="+mn-ea"/>
                <a:cs typeface="+mn-cs"/>
              </a:rPr>
              <a:t>sans modifier la structure officielle de la subvention MSCA</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Rôle des professeurs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Dans MSCA, il doit toujours y avoir un professeur qui </a:t>
            </a:r>
            <a:r>
              <a:rPr lang="fr-FR" sz="1200" kern="1200" err="1">
                <a:solidFill>
                  <a:schemeClr val="tx1"/>
                </a:solidFill>
                <a:effectLst/>
                <a:latin typeface="+mn-lt"/>
                <a:ea typeface="+mn-ea"/>
                <a:cs typeface="+mn-cs"/>
              </a:rPr>
              <a:t>acceuili</a:t>
            </a:r>
            <a:r>
              <a:rPr lang="fr-FR" sz="1200" kern="1200">
                <a:solidFill>
                  <a:schemeClr val="tx1"/>
                </a:solidFill>
                <a:effectLst/>
                <a:latin typeface="+mn-lt"/>
                <a:ea typeface="+mn-ea"/>
                <a:cs typeface="+mn-cs"/>
              </a:rPr>
              <a:t> le chercheurs et un </a:t>
            </a:r>
            <a:r>
              <a:rPr lang="fr-FR" sz="1200" kern="1200" err="1">
                <a:solidFill>
                  <a:schemeClr val="tx1"/>
                </a:solidFill>
                <a:effectLst/>
                <a:latin typeface="+mn-lt"/>
                <a:ea typeface="+mn-ea"/>
                <a:cs typeface="+mn-cs"/>
              </a:rPr>
              <a:t>professor</a:t>
            </a:r>
            <a:r>
              <a:rPr lang="fr-FR" sz="1200" kern="1200">
                <a:solidFill>
                  <a:schemeClr val="tx1"/>
                </a:solidFill>
                <a:effectLst/>
                <a:latin typeface="+mn-lt"/>
                <a:ea typeface="+mn-ea"/>
                <a:cs typeface="+mn-cs"/>
              </a:rPr>
              <a:t> dans les deux sens- canadiens et un a l’internationale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Dans </a:t>
            </a:r>
            <a:r>
              <a:rPr lang="en-US" sz="1200" kern="1200" err="1">
                <a:solidFill>
                  <a:schemeClr val="tx1"/>
                </a:solidFill>
                <a:effectLst/>
                <a:latin typeface="+mn-lt"/>
                <a:ea typeface="+mn-ea"/>
                <a:cs typeface="+mn-cs"/>
              </a:rPr>
              <a:t>Accélération</a:t>
            </a:r>
            <a:r>
              <a:rPr lang="en-US" sz="1200" kern="1200">
                <a:solidFill>
                  <a:schemeClr val="tx1"/>
                </a:solidFill>
                <a:effectLst/>
                <a:latin typeface="+mn-lt"/>
                <a:ea typeface="+mn-ea"/>
                <a:cs typeface="+mn-cs"/>
              </a:rPr>
              <a:t> :</a:t>
            </a:r>
          </a:p>
          <a:p>
            <a:pPr lvl="0"/>
            <a:r>
              <a:rPr lang="fr-FR" sz="1200" kern="1200">
                <a:solidFill>
                  <a:schemeClr val="tx1"/>
                </a:solidFill>
                <a:effectLst/>
                <a:latin typeface="+mn-lt"/>
                <a:ea typeface="+mn-ea"/>
                <a:cs typeface="+mn-cs"/>
              </a:rPr>
              <a:t>Le </a:t>
            </a:r>
            <a:r>
              <a:rPr lang="fr-FR" sz="1200" b="1" kern="1200">
                <a:solidFill>
                  <a:schemeClr val="tx1"/>
                </a:solidFill>
                <a:effectLst/>
                <a:latin typeface="+mn-lt"/>
                <a:ea typeface="+mn-ea"/>
                <a:cs typeface="+mn-cs"/>
              </a:rPr>
              <a:t>professeur canadien est obligatoire</a:t>
            </a:r>
            <a:r>
              <a:rPr lang="fr-FR" sz="1200" kern="1200">
                <a:solidFill>
                  <a:schemeClr val="tx1"/>
                </a:solidFill>
                <a:effectLst/>
                <a:latin typeface="+mn-lt"/>
                <a:ea typeface="+mn-ea"/>
                <a:cs typeface="+mn-cs"/>
              </a:rPr>
              <a:t>.</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Il est l’établissement d’accueil ou le superviseur principal, et c’est lui qui administre les fonds Accélération.</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 </a:t>
            </a:r>
            <a:r>
              <a:rPr lang="fr-FR" sz="1200" b="1" kern="1200">
                <a:solidFill>
                  <a:schemeClr val="tx1"/>
                </a:solidFill>
                <a:effectLst/>
                <a:latin typeface="+mn-lt"/>
                <a:ea typeface="+mn-ea"/>
                <a:cs typeface="+mn-cs"/>
              </a:rPr>
              <a:t>professeur international</a:t>
            </a:r>
            <a:r>
              <a:rPr lang="fr-FR" sz="1200" kern="1200">
                <a:solidFill>
                  <a:schemeClr val="tx1"/>
                </a:solidFill>
                <a:effectLst/>
                <a:latin typeface="+mn-lt"/>
                <a:ea typeface="+mn-ea"/>
                <a:cs typeface="+mn-cs"/>
              </a:rPr>
              <a:t> agit comme superviseur scientifique ou établissement d’accueil MSCA, mais il n’administre pas les fonds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Son </a:t>
            </a:r>
            <a:r>
              <a:rPr lang="en-US" sz="1200" kern="1200" err="1">
                <a:solidFill>
                  <a:schemeClr val="tx1"/>
                </a:solidFill>
                <a:effectLst/>
                <a:latin typeface="+mn-lt"/>
                <a:ea typeface="+mn-ea"/>
                <a:cs typeface="+mn-cs"/>
              </a:rPr>
              <a:t>rôle</a:t>
            </a:r>
            <a:r>
              <a:rPr lang="en-US" sz="1200" kern="1200">
                <a:solidFill>
                  <a:schemeClr val="tx1"/>
                </a:solidFill>
                <a:effectLst/>
                <a:latin typeface="+mn-lt"/>
                <a:ea typeface="+mn-ea"/>
                <a:cs typeface="+mn-cs"/>
              </a:rPr>
              <a:t> est </a:t>
            </a:r>
            <a:r>
              <a:rPr lang="en-US" sz="1200" kern="1200" err="1">
                <a:solidFill>
                  <a:schemeClr val="tx1"/>
                </a:solidFill>
                <a:effectLst/>
                <a:latin typeface="+mn-lt"/>
                <a:ea typeface="+mn-ea"/>
                <a:cs typeface="+mn-cs"/>
              </a:rPr>
              <a:t>scientifique</a:t>
            </a:r>
            <a:r>
              <a:rPr lang="en-US" sz="1200" kern="1200">
                <a:solidFill>
                  <a:schemeClr val="tx1"/>
                </a:solidFill>
                <a:effectLst/>
                <a:latin typeface="+mn-lt"/>
                <a:ea typeface="+mn-ea"/>
                <a:cs typeface="+mn-cs"/>
              </a:rPr>
              <a:t>, non </a:t>
            </a:r>
            <a:r>
              <a:rPr lang="en-US" sz="1200" kern="1200" err="1">
                <a:solidFill>
                  <a:schemeClr val="tx1"/>
                </a:solidFill>
                <a:effectLst/>
                <a:latin typeface="+mn-lt"/>
                <a:ea typeface="+mn-ea"/>
                <a:cs typeface="+mn-cs"/>
              </a:rPr>
              <a:t>administratif</a:t>
            </a:r>
            <a:r>
              <a:rPr lang="en-US" sz="1200" kern="1200">
                <a:solidFill>
                  <a:schemeClr val="tx1"/>
                </a:solidFill>
                <a:effectLst/>
                <a:latin typeface="+mn-lt"/>
                <a:ea typeface="+mn-ea"/>
                <a:cs typeface="+mn-cs"/>
              </a:rPr>
              <a:t>.</a:t>
            </a:r>
          </a:p>
          <a:p>
            <a:r>
              <a:rPr lang="fr-FR" sz="1200" kern="1200">
                <a:solidFill>
                  <a:schemeClr val="tx1"/>
                </a:solidFill>
                <a:effectLst/>
                <a:latin typeface="+mn-lt"/>
                <a:ea typeface="+mn-ea"/>
                <a:cs typeface="+mn-cs"/>
              </a:rPr>
              <a:t>Dans les faits, des professeurs existent déjà des deux côtés dans MSCA ; Accélération vient simplement structurer et financer davantage cette collaboration.</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Partenaires privés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a:t>
            </a:r>
            <a:r>
              <a:rPr lang="fr-FR" sz="1200" b="1" kern="1200">
                <a:solidFill>
                  <a:schemeClr val="tx1"/>
                </a:solidFill>
                <a:effectLst/>
                <a:latin typeface="+mn-lt"/>
                <a:ea typeface="+mn-ea"/>
                <a:cs typeface="+mn-cs"/>
              </a:rPr>
              <a:t>entité privée canadienne est obligatoire</a:t>
            </a:r>
            <a:r>
              <a:rPr lang="fr-FR" sz="1200" kern="1200">
                <a:solidFill>
                  <a:schemeClr val="tx1"/>
                </a:solidFill>
                <a:effectLst/>
                <a:latin typeface="+mn-lt"/>
                <a:ea typeface="+mn-ea"/>
                <a:cs typeface="+mn-cs"/>
              </a:rPr>
              <a:t>.</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Elle fournit la contrepartie financière et </a:t>
            </a:r>
            <a:r>
              <a:rPr lang="fr-FR" sz="1200" b="1" kern="1200">
                <a:solidFill>
                  <a:schemeClr val="tx1"/>
                </a:solidFill>
                <a:effectLst/>
                <a:latin typeface="+mn-lt"/>
                <a:ea typeface="+mn-ea"/>
                <a:cs typeface="+mn-cs"/>
              </a:rPr>
              <a:t>une contribution en nature significative</a:t>
            </a:r>
            <a:r>
              <a:rPr lang="fr-FR" sz="1200" kern="1200">
                <a:solidFill>
                  <a:schemeClr val="tx1"/>
                </a:solidFill>
                <a:effectLst/>
                <a:latin typeface="+mn-lt"/>
                <a:ea typeface="+mn-ea"/>
                <a:cs typeface="+mn-cs"/>
              </a:rPr>
              <a:t>. C’est elle qui ancre le projet au Canada.</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entité privée internationale peut être ajoutée, mais elle demeure complémentaire et peut fournir un financement de </a:t>
            </a:r>
            <a:r>
              <a:rPr lang="fr-FR" sz="1200" kern="1200" err="1">
                <a:solidFill>
                  <a:schemeClr val="tx1"/>
                </a:solidFill>
                <a:effectLst/>
                <a:latin typeface="+mn-lt"/>
                <a:ea typeface="+mn-ea"/>
                <a:cs typeface="+mn-cs"/>
              </a:rPr>
              <a:t>contreprit</a:t>
            </a:r>
            <a:r>
              <a:rPr lang="fr-FR" sz="1200" kern="1200">
                <a:solidFill>
                  <a:schemeClr val="tx1"/>
                </a:solidFill>
                <a:effectLst/>
                <a:latin typeface="+mn-lt"/>
                <a:ea typeface="+mn-ea"/>
                <a:cs typeface="+mn-cs"/>
              </a:rPr>
              <a:t> et s’agit comme collaborateur ou soutraitant</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En résumé :</a:t>
            </a:r>
          </a:p>
          <a:p>
            <a:r>
              <a:rPr lang="en-US" sz="1200" kern="1200" err="1">
                <a:solidFill>
                  <a:schemeClr val="tx1"/>
                </a:solidFill>
                <a:effectLst/>
                <a:latin typeface="+mn-lt"/>
                <a:ea typeface="+mn-ea"/>
                <a:cs typeface="+mn-cs"/>
              </a:rPr>
              <a:t>Accélération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permet</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d’augmenter les ressources d’un projet MSCA,</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de soutenir la mobilité dans les deux sens,</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et d’offrir aux bénéficiaires MSCA davantage d’exposition et de collaboration internationale,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19</a:t>
            </a:fld>
            <a:endParaRPr lang="en-US"/>
          </a:p>
        </p:txBody>
      </p:sp>
    </p:spTree>
    <p:extLst>
      <p:ext uri="{BB962C8B-B14F-4D97-AF65-F5344CB8AC3E}">
        <p14:creationId xmlns:p14="http://schemas.microsoft.com/office/powerpoint/2010/main" val="2048158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921FF-E1D9-F28F-5FD6-DC2CD58F6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70EC3-AB26-D6C4-B653-EF0A2BE9D1CB}"/>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C822FC5A-F85E-1B8C-3ACE-B0849CDAC2CE}"/>
              </a:ext>
            </a:extLst>
          </p:cNvPr>
          <p:cNvSpPr>
            <a:spLocks noGrp="1"/>
          </p:cNvSpPr>
          <p:nvPr>
            <p:ph type="body" idx="1"/>
          </p:nvPr>
        </p:nvSpPr>
        <p:spPr/>
        <p:txBody>
          <a:bodyPr/>
          <a:lstStyle/>
          <a:p>
            <a:r>
              <a:rPr lang="fr-FR" sz="1200" kern="1200">
                <a:solidFill>
                  <a:schemeClr val="tx1"/>
                </a:solidFill>
                <a:effectLst/>
                <a:latin typeface="+mn-lt"/>
                <a:ea typeface="+mn-ea"/>
                <a:cs typeface="+mn-cs"/>
              </a:rPr>
              <a:t>À la suite de consultations approfondies auprès de nos parties prenantes,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a lancé son </a:t>
            </a:r>
            <a:r>
              <a:rPr lang="fr-FR" sz="1200" b="1" kern="1200">
                <a:solidFill>
                  <a:schemeClr val="tx1"/>
                </a:solidFill>
                <a:effectLst/>
                <a:latin typeface="+mn-lt"/>
                <a:ea typeface="+mn-ea"/>
                <a:cs typeface="+mn-cs"/>
              </a:rPr>
              <a:t>Plan stratégique 2026–2030</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C’est un plan ambitieux, guidé par une vision claire : bâtir une économie canadienne forte et résiliente, portée par les idées, le talent et l’innovation.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message central est simple : la recherche ne doit pas se faire en silo. Elle doit se faire en partenariat, en répondant à des besoins concrets et en générant des résultats mesurables.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La mission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est donc de renforcer la collaboration entre le milieu postsecondaire et le secteur privé, de mobiliser des talents qualifiés et d’accroître la capacité d’innovation du Canada pour soutenir sa productivité et sa compétitivité à l’échelle mondiale.</a:t>
            </a:r>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F6D4C3E2-FF00-3335-AB43-6DF5E069DC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666E97-610A-804D-9F3C-FF4C3C69B2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075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Avant l’attribution — Préparer et positionner</a:t>
            </a: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Avant un financement MSCA ou Horizon Europe, </a:t>
            </a:r>
            <a:r>
              <a:rPr lang="fr-FR" sz="1200" kern="1200">
                <a:solidFill>
                  <a:schemeClr val="tx1"/>
                </a:solidFill>
                <a:effectLst/>
                <a:latin typeface="+mn-lt"/>
                <a:ea typeface="+mn-ea"/>
                <a:cs typeface="+mn-cs"/>
              </a:rPr>
              <a:t>la BRG et Accélération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servent de financement d’amorçage.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Elles </a:t>
            </a:r>
            <a:r>
              <a:rPr lang="en-US" sz="1200" kern="1200" err="1">
                <a:solidFill>
                  <a:schemeClr val="tx1"/>
                </a:solidFill>
                <a:effectLst/>
                <a:latin typeface="+mn-lt"/>
                <a:ea typeface="+mn-ea"/>
                <a:cs typeface="+mn-cs"/>
              </a:rPr>
              <a:t>permettent</a:t>
            </a:r>
            <a:r>
              <a:rPr lang="en-US" sz="1200" kern="1200">
                <a:solidFill>
                  <a:schemeClr val="tx1"/>
                </a:solidFill>
                <a:effectLst/>
                <a:latin typeface="+mn-lt"/>
                <a:ea typeface="+mn-ea"/>
                <a:cs typeface="+mn-cs"/>
              </a:rPr>
              <a:t> de :</a:t>
            </a:r>
          </a:p>
          <a:p>
            <a:pPr lvl="0"/>
            <a:r>
              <a:rPr lang="fr-FR" sz="1200" kern="1200">
                <a:solidFill>
                  <a:schemeClr val="tx1"/>
                </a:solidFill>
                <a:effectLst/>
                <a:latin typeface="+mn-lt"/>
                <a:ea typeface="+mn-ea"/>
                <a:cs typeface="+mn-cs"/>
              </a:rPr>
              <a:t>initier une collaboration Canada–Europe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identifier un établissement d’accueil pour une candidature MSCA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tester la collaboration avant de déposer la proposition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intégrer tôt des chercheurs ou partenaires industriels.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En bref, elles aident à bâtir des partenariats solides et à préparer des propositions compétitives.</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Après l’attribution — Renforcer et élargir</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fois la subvention MSCA obtenue,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peut être utilisé comme financement complémentaire.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BRG :</a:t>
            </a:r>
          </a:p>
          <a:p>
            <a:pPr lvl="0"/>
            <a:r>
              <a:rPr lang="fr-FR" sz="1200" kern="1200">
                <a:solidFill>
                  <a:schemeClr val="tx1"/>
                </a:solidFill>
                <a:effectLst/>
                <a:latin typeface="+mn-lt"/>
                <a:ea typeface="+mn-ea"/>
                <a:cs typeface="+mn-cs"/>
              </a:rPr>
              <a:t>soutient des séjours supplémentaires, des échanges et l’intégration de chercheurs dans le projet MSCA.</a:t>
            </a:r>
            <a:endParaRPr lang="en-US"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Accélération</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Deux </a:t>
            </a:r>
            <a:r>
              <a:rPr lang="en-US" sz="1200" kern="1200" err="1">
                <a:solidFill>
                  <a:schemeClr val="tx1"/>
                </a:solidFill>
                <a:effectLst/>
                <a:latin typeface="+mn-lt"/>
                <a:ea typeface="+mn-ea"/>
                <a:cs typeface="+mn-cs"/>
              </a:rPr>
              <a:t>possibilités</a:t>
            </a:r>
            <a:r>
              <a:rPr lang="en-US" sz="1200" kern="1200">
                <a:solidFill>
                  <a:schemeClr val="tx1"/>
                </a:solidFill>
                <a:effectLst/>
                <a:latin typeface="+mn-lt"/>
                <a:ea typeface="+mn-ea"/>
                <a:cs typeface="+mn-cs"/>
              </a:rPr>
              <a:t> :</a:t>
            </a:r>
          </a:p>
          <a:p>
            <a:pPr lvl="0"/>
            <a:r>
              <a:rPr lang="fr-FR" sz="1200" kern="1200">
                <a:solidFill>
                  <a:schemeClr val="tx1"/>
                </a:solidFill>
                <a:effectLst/>
                <a:latin typeface="+mn-lt"/>
                <a:ea typeface="+mn-ea"/>
                <a:cs typeface="+mn-cs"/>
              </a:rPr>
              <a:t>utiliser une partie des fonds MSCA (possible, mais administrativement plus complexe)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utiliser de nouveaux fonds d’un partenaire canadien et du partenaire prive international— option plus simple et recommandée — pour financer des stagiaires ou chercheurs additionnels.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Point important : le Point de contact national canadien recommande la prudence quant à l’intégration des fonds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dans les budgets Horizon Europe.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20</a:t>
            </a:fld>
            <a:endParaRPr lang="en-US"/>
          </a:p>
        </p:txBody>
      </p:sp>
    </p:spTree>
    <p:extLst>
      <p:ext uri="{BB962C8B-B14F-4D97-AF65-F5344CB8AC3E}">
        <p14:creationId xmlns:p14="http://schemas.microsoft.com/office/powerpoint/2010/main" val="1527602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C6806-B41D-FEE7-589C-188EB6548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1DB97-4B60-0D41-BBD6-A028A6D60DA9}"/>
              </a:ext>
            </a:extLst>
          </p:cNvPr>
          <p:cNvSpPr>
            <a:spLocks noGrp="1" noRot="1" noChangeAspect="1"/>
          </p:cNvSpPr>
          <p:nvPr>
            <p:ph type="sldImg"/>
          </p:nvPr>
        </p:nvSpPr>
        <p:spPr>
          <a:xfrm>
            <a:off x="641350" y="1162050"/>
            <a:ext cx="5575300" cy="3136900"/>
          </a:xfrm>
        </p:spPr>
      </p:sp>
      <p:sp>
        <p:nvSpPr>
          <p:cNvPr id="3" name="Notes Placeholder 2">
            <a:extLst>
              <a:ext uri="{FF2B5EF4-FFF2-40B4-BE49-F238E27FC236}">
                <a16:creationId xmlns:a16="http://schemas.microsoft.com/office/drawing/2014/main" id="{8E61D6A7-4E7D-3D7A-B85F-F8D0286771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Maintenant, poursuivons avec le Pilier II.</a:t>
            </a:r>
            <a:endParaRPr lang="en-US" sz="1200">
              <a:solidFill>
                <a:srgbClr val="DCE6ED">
                  <a:lumMod val="10000"/>
                </a:srgbClr>
              </a:solidFill>
              <a:latin typeface="Questa Sans" panose="02000000000000000000" pitchFamily="50" charset="0"/>
              <a:ea typeface="Arial" panose="020B0604020202020204" pitchFamily="34" charset="0"/>
            </a:endParaRPr>
          </a:p>
        </p:txBody>
      </p:sp>
      <p:sp>
        <p:nvSpPr>
          <p:cNvPr id="4" name="Slide Number Placeholder 3">
            <a:extLst>
              <a:ext uri="{FF2B5EF4-FFF2-40B4-BE49-F238E27FC236}">
                <a16:creationId xmlns:a16="http://schemas.microsoft.com/office/drawing/2014/main" id="{F02F5173-7532-87AA-1161-E725F7640F46}"/>
              </a:ext>
            </a:extLst>
          </p:cNvPr>
          <p:cNvSpPr>
            <a:spLocks noGrp="1"/>
          </p:cNvSpPr>
          <p:nvPr>
            <p:ph type="sldNum" sz="quarter" idx="5"/>
          </p:nvPr>
        </p:nvSpPr>
        <p:spPr/>
        <p:txBody>
          <a:bodyPr/>
          <a:lstStyle/>
          <a:p>
            <a:fld id="{32666E97-610A-804D-9F3C-FF4C3C69B263}" type="slidenum">
              <a:rPr lang="en-US" smtClean="0"/>
              <a:t>21</a:t>
            </a:fld>
            <a:endParaRPr lang="en-US"/>
          </a:p>
        </p:txBody>
      </p:sp>
    </p:spTree>
    <p:extLst>
      <p:ext uri="{BB962C8B-B14F-4D97-AF65-F5344CB8AC3E}">
        <p14:creationId xmlns:p14="http://schemas.microsoft.com/office/powerpoint/2010/main" val="1679202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a:t>
            </a:r>
            <a:r>
              <a:rPr lang="fr-FR" b="1"/>
              <a:t>Pilier 2 d’Horizon Europe</a:t>
            </a:r>
            <a:r>
              <a:rPr lang="fr-FR"/>
              <a:t> finance des projets collaboratifs très compétitifs autour de grands enjeux sociétaux et industriels.</a:t>
            </a:r>
          </a:p>
          <a:p>
            <a:r>
              <a:rPr lang="fr-FR"/>
              <a:t>Il est plus ouvert que les autres piliers :</a:t>
            </a:r>
            <a:br>
              <a:rPr lang="fr-FR"/>
            </a:br>
            <a:r>
              <a:rPr lang="fr-FR"/>
              <a:t>universités, chercheurs et entreprises — au Canada comme en Europe — peuvent participer, et plusieurs entités peuvent déposer une proposition ensemble.</a:t>
            </a:r>
          </a:p>
          <a:p>
            <a:r>
              <a:rPr lang="fr-FR"/>
              <a:t>Dans ce contexte, la </a:t>
            </a:r>
            <a:r>
              <a:rPr lang="fr-FR" b="1"/>
              <a:t>BRG</a:t>
            </a:r>
            <a:r>
              <a:rPr lang="fr-FR"/>
              <a:t> joue un rôle stratégique.</a:t>
            </a:r>
          </a:p>
          <a:p>
            <a:r>
              <a:rPr lang="fr-FR" b="1"/>
              <a:t>Le message clé</a:t>
            </a:r>
          </a:p>
          <a:p>
            <a:r>
              <a:rPr lang="fr-FR"/>
              <a:t>La BRG permet de </a:t>
            </a:r>
            <a:r>
              <a:rPr lang="fr-FR" b="1"/>
              <a:t>renforcer les collaborations avant et après le financement</a:t>
            </a:r>
            <a:r>
              <a:rPr lang="fr-FR"/>
              <a:t> du Pilier 2.</a:t>
            </a:r>
          </a:p>
          <a:p>
            <a:r>
              <a:rPr lang="fr-FR" b="1"/>
              <a:t>Avant l’octroi</a:t>
            </a:r>
            <a:r>
              <a:rPr lang="fr-FR"/>
              <a:t> : bâtir la relation, intégrer des chercheurs canadiens dans les consortiums et préparer une proposition solide.</a:t>
            </a:r>
          </a:p>
          <a:p>
            <a:r>
              <a:rPr lang="fr-FR" b="1"/>
              <a:t>Après l’octroi</a:t>
            </a:r>
            <a:r>
              <a:rPr lang="fr-FR"/>
              <a:t> : agir comme financement complémentaire pour soutenir la participation canadienne, sans utiliser les fonds Horizon Europe.</a:t>
            </a:r>
          </a:p>
          <a:p>
            <a:r>
              <a:rPr lang="fr-FR"/>
              <a:t>En résumé, la BRG permet :</a:t>
            </a:r>
          </a:p>
          <a:p>
            <a:r>
              <a:rPr lang="fr-FR"/>
              <a:t>d’envoyer des chercheurs dans les deux sens ;</a:t>
            </a:r>
          </a:p>
          <a:p>
            <a:r>
              <a:rPr lang="fr-FR"/>
              <a:t>d’intégrer le Canada dans les consortiums Pilier 2 ;</a:t>
            </a:r>
          </a:p>
          <a:p>
            <a:r>
              <a:rPr lang="fr-FR"/>
              <a:t>et de renforcer la qualité des propositions.</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22</a:t>
            </a:fld>
            <a:endParaRPr lang="en-US"/>
          </a:p>
        </p:txBody>
      </p:sp>
    </p:spTree>
    <p:extLst>
      <p:ext uri="{BB962C8B-B14F-4D97-AF65-F5344CB8AC3E}">
        <p14:creationId xmlns:p14="http://schemas.microsoft.com/office/powerpoint/2010/main" val="2277748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Accélération et Pilier 2 : un levier complémentaire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Dans le cadre du Pilier 2 d’Horizon Europe, le programme Accélération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peut être utilisé de façon similaire à la BRG, avec un atout supplémentaire : l’implication directe des entreprises, au Canada et à l’international. </a:t>
            </a:r>
            <a:r>
              <a:rPr lang="fr-FR"/>
              <a:t>Dans le cadre d’un consortium, on peut intégrer de nouvelles entités, des universités ou des partenaires industriels, et mobiliser des financements d’amorçage afin de clarifier la portée du travail et de poser des bases solides pour la proposition. Il peut également s’agir d’un financement complémentaire (</a:t>
            </a:r>
            <a:r>
              <a:rPr lang="fr-FR" i="1" err="1"/>
              <a:t>top-up</a:t>
            </a:r>
            <a:r>
              <a:rPr lang="fr-FR"/>
              <a:t>) pour renforcer un projet existant.</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r>
              <a:rPr lang="fr-FR" sz="1200" kern="1200">
                <a:solidFill>
                  <a:schemeClr val="tx1"/>
                </a:solidFill>
                <a:effectLst/>
                <a:latin typeface="+mn-lt"/>
                <a:ea typeface="+mn-ea"/>
                <a:cs typeface="+mn-cs"/>
              </a:rPr>
              <a:t>La structure de base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Accélération repose toujours sur trois éléments obligatoires :</a:t>
            </a:r>
            <a:endParaRPr lang="en-US" sz="1200" kern="1200">
              <a:solidFill>
                <a:schemeClr val="tx1"/>
              </a:solidFill>
              <a:effectLst/>
              <a:latin typeface="+mn-lt"/>
              <a:ea typeface="+mn-ea"/>
              <a:cs typeface="+mn-cs"/>
            </a:endParaRPr>
          </a:p>
          <a:p>
            <a:pPr lvl="0"/>
            <a:r>
              <a:rPr lang="en-US" sz="1200" kern="1200" err="1">
                <a:solidFill>
                  <a:schemeClr val="tx1"/>
                </a:solidFill>
                <a:effectLst/>
                <a:latin typeface="+mn-lt"/>
                <a:ea typeface="+mn-ea"/>
                <a:cs typeface="+mn-cs"/>
              </a:rPr>
              <a:t>une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université</a:t>
            </a:r>
            <a:r>
              <a:rPr lang="en-US" sz="1200" kern="1200">
                <a:solidFill>
                  <a:schemeClr val="tx1"/>
                </a:solidFill>
                <a:effectLst/>
                <a:latin typeface="+mn-lt"/>
                <a:ea typeface="+mn-ea"/>
                <a:cs typeface="+mn-cs"/>
              </a:rPr>
              <a:t> canadienne ;</a:t>
            </a:r>
          </a:p>
          <a:p>
            <a:pPr lvl="0"/>
            <a:r>
              <a:rPr lang="en-US" sz="1200" kern="1200" err="1">
                <a:solidFill>
                  <a:schemeClr val="tx1"/>
                </a:solidFill>
                <a:effectLst/>
                <a:latin typeface="+mn-lt"/>
                <a:ea typeface="+mn-ea"/>
                <a:cs typeface="+mn-cs"/>
              </a:rPr>
              <a:t>une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entreprise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privée</a:t>
            </a:r>
            <a:r>
              <a:rPr lang="en-US" sz="1200" kern="1200">
                <a:solidFill>
                  <a:schemeClr val="tx1"/>
                </a:solidFill>
                <a:effectLst/>
                <a:latin typeface="+mn-lt"/>
                <a:ea typeface="+mn-ea"/>
                <a:cs typeface="+mn-cs"/>
              </a:rPr>
              <a:t> canadienne ;</a:t>
            </a:r>
          </a:p>
          <a:p>
            <a:pPr lvl="0"/>
            <a:r>
              <a:rPr lang="fr-FR" sz="1200" kern="1200">
                <a:solidFill>
                  <a:schemeClr val="tx1"/>
                </a:solidFill>
                <a:effectLst/>
                <a:latin typeface="+mn-lt"/>
                <a:ea typeface="+mn-ea"/>
                <a:cs typeface="+mn-cs"/>
              </a:rPr>
              <a:t>un stagiaire, du premier cycle au postdoctorat, intégré à l’équipe du consortium.</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Dans un consortium </a:t>
            </a:r>
            <a:r>
              <a:rPr lang="en-US" sz="1200" kern="1200" err="1">
                <a:solidFill>
                  <a:schemeClr val="tx1"/>
                </a:solidFill>
                <a:effectLst/>
                <a:latin typeface="+mn-lt"/>
                <a:ea typeface="+mn-ea"/>
                <a:cs typeface="+mn-cs"/>
              </a:rPr>
              <a:t>Pilier</a:t>
            </a:r>
            <a:r>
              <a:rPr lang="en-US" sz="1200" kern="1200">
                <a:solidFill>
                  <a:schemeClr val="tx1"/>
                </a:solidFill>
                <a:effectLst/>
                <a:latin typeface="+mn-lt"/>
                <a:ea typeface="+mn-ea"/>
                <a:cs typeface="+mn-cs"/>
              </a:rPr>
              <a:t> 2</a:t>
            </a:r>
          </a:p>
          <a:p>
            <a:pPr lvl="0"/>
            <a:r>
              <a:rPr lang="fr-FR" sz="1200" kern="1200">
                <a:solidFill>
                  <a:schemeClr val="tx1"/>
                </a:solidFill>
                <a:effectLst/>
                <a:latin typeface="+mn-lt"/>
                <a:ea typeface="+mn-ea"/>
                <a:cs typeface="+mn-cs"/>
              </a:rPr>
              <a:t>L’entreprise canadienne peut être partenaire, </a:t>
            </a:r>
            <a:r>
              <a:rPr lang="fr-FR" sz="1200" kern="1200" err="1">
                <a:solidFill>
                  <a:schemeClr val="tx1"/>
                </a:solidFill>
                <a:effectLst/>
                <a:latin typeface="+mn-lt"/>
                <a:ea typeface="+mn-ea"/>
                <a:cs typeface="+mn-cs"/>
              </a:rPr>
              <a:t>etablissement</a:t>
            </a:r>
            <a:r>
              <a:rPr lang="fr-FR" sz="1200" kern="1200">
                <a:solidFill>
                  <a:schemeClr val="tx1"/>
                </a:solidFill>
                <a:effectLst/>
                <a:latin typeface="+mn-lt"/>
                <a:ea typeface="+mn-ea"/>
                <a:cs typeface="+mn-cs"/>
              </a:rPr>
              <a:t> d’</a:t>
            </a:r>
            <a:r>
              <a:rPr lang="fr-FR" sz="1200" kern="1200" err="1">
                <a:solidFill>
                  <a:schemeClr val="tx1"/>
                </a:solidFill>
                <a:effectLst/>
                <a:latin typeface="+mn-lt"/>
                <a:ea typeface="+mn-ea"/>
                <a:cs typeface="+mn-cs"/>
              </a:rPr>
              <a:t>acceuril</a:t>
            </a:r>
            <a:r>
              <a:rPr lang="fr-FR" sz="1200" kern="1200">
                <a:solidFill>
                  <a:schemeClr val="tx1"/>
                </a:solidFill>
                <a:effectLst/>
                <a:latin typeface="+mn-lt"/>
                <a:ea typeface="+mn-ea"/>
                <a:cs typeface="+mn-cs"/>
              </a:rPr>
              <a:t> ou même candidate.</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 professeur ou l’université canadienne peut être collaborateur ou candidat.</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Les partenaires européens — universitaires ou industriels — peuvent aussi être candidats ou collaborateurs, selon la structure du projet.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Il est également possible d’ajouter une entreprise privée internationale, qui vient renforcer la proposition par son expertise et sa crédibilité industrielle.</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Avant et après le financement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Comme la BRG, Accélération joue un rôle stratégique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Avant l’octroi : structurer les partenariats, valider la collaboration et solidifier la proposition.</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Après l’octroi : agir comme financement complémentaire pour augmenter l’effort de recherche et renforcer la participation canadienne.</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À retenir</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Accélération est un levier concret pour renforcer les propositions Pilier 2, en intégrant activement les universités et entreprises canadiennes — tout en ouvrant la porte à des partenaires internationaux.</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23</a:t>
            </a:fld>
            <a:endParaRPr lang="en-US"/>
          </a:p>
        </p:txBody>
      </p:sp>
    </p:spTree>
    <p:extLst>
      <p:ext uri="{BB962C8B-B14F-4D97-AF65-F5344CB8AC3E}">
        <p14:creationId xmlns:p14="http://schemas.microsoft.com/office/powerpoint/2010/main" val="4125973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Cette diapo est très similaire a ce qu’on a vu à travers la </a:t>
            </a:r>
            <a:r>
              <a:rPr lang="fr-FR" sz="1200" kern="1200" err="1">
                <a:solidFill>
                  <a:schemeClr val="tx1"/>
                </a:solidFill>
                <a:effectLst/>
                <a:latin typeface="+mn-lt"/>
                <a:ea typeface="+mn-ea"/>
                <a:cs typeface="+mn-cs"/>
              </a:rPr>
              <a:t>presentation</a:t>
            </a:r>
            <a:r>
              <a:rPr lang="fr-FR" sz="1200" kern="1200">
                <a:solidFill>
                  <a:schemeClr val="tx1"/>
                </a:solidFill>
                <a:effectLst/>
                <a:latin typeface="+mn-lt"/>
                <a:ea typeface="+mn-ea"/>
                <a:cs typeface="+mn-cs"/>
              </a:rPr>
              <a:t>, comment vous pouviez tirer parti des financements BRG et </a:t>
            </a:r>
            <a:r>
              <a:rPr lang="fr-FR" sz="1200" kern="1200" err="1">
                <a:solidFill>
                  <a:schemeClr val="tx1"/>
                </a:solidFill>
                <a:effectLst/>
                <a:latin typeface="+mn-lt"/>
                <a:ea typeface="+mn-ea"/>
                <a:cs typeface="+mn-cs"/>
              </a:rPr>
              <a:t>Acceleration</a:t>
            </a:r>
            <a:r>
              <a:rPr lang="fr-FR" sz="1200" kern="1200">
                <a:solidFill>
                  <a:schemeClr val="tx1"/>
                </a:solidFill>
                <a:effectLst/>
                <a:latin typeface="+mn-lt"/>
                <a:ea typeface="+mn-ea"/>
                <a:cs typeface="+mn-cs"/>
              </a:rPr>
              <a:t> avant et après l’octroi.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Avant, le BRG et </a:t>
            </a:r>
            <a:r>
              <a:rPr lang="fr-FR" sz="1200" kern="1200" err="1">
                <a:solidFill>
                  <a:schemeClr val="tx1"/>
                </a:solidFill>
                <a:effectLst/>
                <a:latin typeface="+mn-lt"/>
                <a:ea typeface="+mn-ea"/>
                <a:cs typeface="+mn-cs"/>
              </a:rPr>
              <a:t>Acceleration</a:t>
            </a:r>
            <a:r>
              <a:rPr lang="fr-FR" sz="1200" kern="1200">
                <a:solidFill>
                  <a:schemeClr val="tx1"/>
                </a:solidFill>
                <a:effectLst/>
                <a:latin typeface="+mn-lt"/>
                <a:ea typeface="+mn-ea"/>
                <a:cs typeface="+mn-cs"/>
              </a:rPr>
              <a:t> permet de bâtir la relation, d’intégrer des chercheurs canadiens dans les consortiums européens et de préparer une proposition solide.</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Apres l’octroi- bien que vous pouvez intégrer les financements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dans la demande Horizon </a:t>
            </a:r>
            <a:r>
              <a:rPr lang="fr-FR" sz="1200" kern="1200" err="1">
                <a:solidFill>
                  <a:schemeClr val="tx1"/>
                </a:solidFill>
                <a:effectLst/>
                <a:latin typeface="+mn-lt"/>
                <a:ea typeface="+mn-ea"/>
                <a:cs typeface="+mn-cs"/>
              </a:rPr>
              <a:t>europe</a:t>
            </a:r>
            <a:r>
              <a:rPr lang="fr-FR" sz="1200" kern="1200">
                <a:solidFill>
                  <a:schemeClr val="tx1"/>
                </a:solidFill>
                <a:effectLst/>
                <a:latin typeface="+mn-lt"/>
                <a:ea typeface="+mn-ea"/>
                <a:cs typeface="+mn-cs"/>
              </a:rPr>
              <a:t> pour pilier 2, ceci n’est pas </a:t>
            </a:r>
            <a:r>
              <a:rPr lang="fr-FR" sz="1200" kern="1200" err="1">
                <a:solidFill>
                  <a:schemeClr val="tx1"/>
                </a:solidFill>
                <a:effectLst/>
                <a:latin typeface="+mn-lt"/>
                <a:ea typeface="+mn-ea"/>
                <a:cs typeface="+mn-cs"/>
              </a:rPr>
              <a:t>conseillee</a:t>
            </a:r>
            <a:r>
              <a:rPr lang="fr-FR" sz="1200" kern="1200">
                <a:solidFill>
                  <a:schemeClr val="tx1"/>
                </a:solidFill>
                <a:effectLst/>
                <a:latin typeface="+mn-lt"/>
                <a:ea typeface="+mn-ea"/>
                <a:cs typeface="+mn-cs"/>
              </a:rPr>
              <a:t> car ca demande vraiment une connaissance approfondie sur le plan administratif d’horizon </a:t>
            </a:r>
            <a:r>
              <a:rPr lang="fr-FR" sz="1200" kern="1200" err="1">
                <a:solidFill>
                  <a:schemeClr val="tx1"/>
                </a:solidFill>
                <a:effectLst/>
                <a:latin typeface="+mn-lt"/>
                <a:ea typeface="+mn-ea"/>
                <a:cs typeface="+mn-cs"/>
              </a:rPr>
              <a:t>europe</a:t>
            </a:r>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 Sinon, l’argent BRG et </a:t>
            </a:r>
            <a:r>
              <a:rPr lang="fr-FR" sz="1200" kern="1200" err="1">
                <a:solidFill>
                  <a:schemeClr val="tx1"/>
                </a:solidFill>
                <a:effectLst/>
                <a:latin typeface="+mn-lt"/>
                <a:ea typeface="+mn-ea"/>
                <a:cs typeface="+mn-cs"/>
              </a:rPr>
              <a:t>Acceleration</a:t>
            </a:r>
            <a:r>
              <a:rPr lang="fr-FR" sz="1200" kern="1200">
                <a:solidFill>
                  <a:schemeClr val="tx1"/>
                </a:solidFill>
                <a:effectLst/>
                <a:latin typeface="+mn-lt"/>
                <a:ea typeface="+mn-ea"/>
                <a:cs typeface="+mn-cs"/>
              </a:rPr>
              <a:t> s’agissent comme </a:t>
            </a:r>
            <a:r>
              <a:rPr lang="fr-FR" sz="1200" kern="1200" err="1">
                <a:solidFill>
                  <a:schemeClr val="tx1"/>
                </a:solidFill>
                <a:effectLst/>
                <a:latin typeface="+mn-lt"/>
                <a:ea typeface="+mn-ea"/>
                <a:cs typeface="+mn-cs"/>
              </a:rPr>
              <a:t>finnacement</a:t>
            </a:r>
            <a:r>
              <a:rPr lang="fr-FR" sz="1200" kern="1200">
                <a:solidFill>
                  <a:schemeClr val="tx1"/>
                </a:solidFill>
                <a:effectLst/>
                <a:latin typeface="+mn-lt"/>
                <a:ea typeface="+mn-ea"/>
                <a:cs typeface="+mn-cs"/>
              </a:rPr>
              <a:t> </a:t>
            </a:r>
            <a:r>
              <a:rPr lang="fr-FR" sz="1200" kern="1200" err="1">
                <a:solidFill>
                  <a:schemeClr val="tx1"/>
                </a:solidFill>
                <a:effectLst/>
                <a:latin typeface="+mn-lt"/>
                <a:ea typeface="+mn-ea"/>
                <a:cs typeface="+mn-cs"/>
              </a:rPr>
              <a:t>complementaire</a:t>
            </a:r>
            <a:r>
              <a:rPr lang="fr-FR" sz="1200" kern="1200">
                <a:solidFill>
                  <a:schemeClr val="tx1"/>
                </a:solidFill>
                <a:effectLst/>
                <a:latin typeface="+mn-lt"/>
                <a:ea typeface="+mn-ea"/>
                <a:cs typeface="+mn-cs"/>
              </a:rPr>
              <a:t> afin d’augmenter la participation canadienne et de les intégrer dans des consortiums pilier II</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24</a:t>
            </a:fld>
            <a:endParaRPr lang="en-US"/>
          </a:p>
        </p:txBody>
      </p:sp>
    </p:spTree>
    <p:extLst>
      <p:ext uri="{BB962C8B-B14F-4D97-AF65-F5344CB8AC3E}">
        <p14:creationId xmlns:p14="http://schemas.microsoft.com/office/powerpoint/2010/main" val="3047774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Pour conclure, nous offrirons un survol rapide des possibilités de mobilisation de </a:t>
            </a:r>
            <a:r>
              <a:rPr lang="fr-FR" err="1"/>
              <a:t>Mitacs</a:t>
            </a:r>
            <a:r>
              <a:rPr lang="fr-FR"/>
              <a:t> dans le Pilier III.</a:t>
            </a:r>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25</a:t>
            </a:fld>
            <a:endParaRPr lang="en-US"/>
          </a:p>
        </p:txBody>
      </p:sp>
    </p:spTree>
    <p:extLst>
      <p:ext uri="{BB962C8B-B14F-4D97-AF65-F5344CB8AC3E}">
        <p14:creationId xmlns:p14="http://schemas.microsoft.com/office/powerpoint/2010/main" val="147054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Pilier 3 – Message clé</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a:t>
            </a:r>
            <a:r>
              <a:rPr lang="fr-FR" sz="1200" b="1" kern="1200">
                <a:solidFill>
                  <a:schemeClr val="tx1"/>
                </a:solidFill>
                <a:effectLst/>
                <a:latin typeface="+mn-lt"/>
                <a:ea typeface="+mn-ea"/>
                <a:cs typeface="+mn-cs"/>
              </a:rPr>
              <a:t>Pilier 3 d’Horizon Europe</a:t>
            </a:r>
            <a:r>
              <a:rPr lang="fr-FR" sz="1200" kern="1200">
                <a:solidFill>
                  <a:schemeClr val="tx1"/>
                </a:solidFill>
                <a:effectLst/>
                <a:latin typeface="+mn-lt"/>
                <a:ea typeface="+mn-ea"/>
                <a:cs typeface="+mn-cs"/>
              </a:rPr>
              <a:t> a été conçu pour soutenir les </a:t>
            </a:r>
            <a:r>
              <a:rPr lang="fr-FR" sz="1200" b="1" kern="1200">
                <a:solidFill>
                  <a:schemeClr val="tx1"/>
                </a:solidFill>
                <a:effectLst/>
                <a:latin typeface="+mn-lt"/>
                <a:ea typeface="+mn-ea"/>
                <a:cs typeface="+mn-cs"/>
              </a:rPr>
              <a:t>startups européennes</a:t>
            </a:r>
            <a:r>
              <a:rPr lang="fr-FR" sz="1200" kern="1200">
                <a:solidFill>
                  <a:schemeClr val="tx1"/>
                </a:solidFill>
                <a:effectLst/>
                <a:latin typeface="+mn-lt"/>
                <a:ea typeface="+mn-ea"/>
                <a:cs typeface="+mn-cs"/>
              </a:rPr>
              <a:t>, en particulier les entreprises technologiques.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Cela dit, les programmes </a:t>
            </a:r>
            <a:r>
              <a:rPr lang="fr-FR" sz="1200" b="1" kern="1200">
                <a:solidFill>
                  <a:schemeClr val="tx1"/>
                </a:solidFill>
                <a:effectLst/>
                <a:latin typeface="+mn-lt"/>
                <a:ea typeface="+mn-ea"/>
                <a:cs typeface="+mn-cs"/>
              </a:rPr>
              <a:t>BSI (Stage de stratégie d’entreprise)</a:t>
            </a:r>
            <a:r>
              <a:rPr lang="fr-FR" sz="1200" kern="1200">
                <a:solidFill>
                  <a:schemeClr val="tx1"/>
                </a:solidFill>
                <a:effectLst/>
                <a:latin typeface="+mn-lt"/>
                <a:ea typeface="+mn-ea"/>
                <a:cs typeface="+mn-cs"/>
              </a:rPr>
              <a:t> et </a:t>
            </a:r>
            <a:r>
              <a:rPr lang="fr-FR" sz="1200" b="1" kern="1200">
                <a:solidFill>
                  <a:schemeClr val="tx1"/>
                </a:solidFill>
                <a:effectLst/>
                <a:latin typeface="+mn-lt"/>
                <a:ea typeface="+mn-ea"/>
                <a:cs typeface="+mn-cs"/>
              </a:rPr>
              <a:t>Accélération</a:t>
            </a:r>
            <a:r>
              <a:rPr lang="fr-FR" sz="1200" kern="1200">
                <a:solidFill>
                  <a:schemeClr val="tx1"/>
                </a:solidFill>
                <a:effectLst/>
                <a:latin typeface="+mn-lt"/>
                <a:ea typeface="+mn-ea"/>
                <a:cs typeface="+mn-cs"/>
              </a:rPr>
              <a:t> de </a:t>
            </a:r>
            <a:r>
              <a:rPr lang="fr-FR" sz="1200" b="1"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peuvent jouer un rôle important </a:t>
            </a:r>
            <a:r>
              <a:rPr lang="fr-FR" sz="1200" b="1" kern="1200">
                <a:solidFill>
                  <a:schemeClr val="tx1"/>
                </a:solidFill>
                <a:effectLst/>
                <a:latin typeface="+mn-lt"/>
                <a:ea typeface="+mn-ea"/>
                <a:cs typeface="+mn-cs"/>
              </a:rPr>
              <a:t>en amont</a:t>
            </a:r>
            <a:r>
              <a:rPr lang="fr-FR" sz="1200" kern="1200">
                <a:solidFill>
                  <a:schemeClr val="tx1"/>
                </a:solidFill>
                <a:effectLst/>
                <a:latin typeface="+mn-lt"/>
                <a:ea typeface="+mn-ea"/>
                <a:cs typeface="+mn-cs"/>
              </a:rPr>
              <a:t>, pour appuyer les entreprises canadiennes qui souhaitent </a:t>
            </a:r>
            <a:r>
              <a:rPr lang="fr-FR" sz="1200" b="1" kern="1200">
                <a:solidFill>
                  <a:schemeClr val="tx1"/>
                </a:solidFill>
                <a:effectLst/>
                <a:latin typeface="+mn-lt"/>
                <a:ea typeface="+mn-ea"/>
                <a:cs typeface="+mn-cs"/>
              </a:rPr>
              <a:t>entrer sur le marché européen et s’y développer</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Concrètement, ces programmes permettent de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raffiner ou valider une technologie pour le marché européen,</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utiliser l’expertise académique pour analyser une stratégie d’entrée et de mise à l’échelle en Europe,</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mieux comprendre les enjeux liés au déploiement et à la croissance sur de nouveaux marchés.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L’objectif n’est pas nécessairement de déposer un projet Pilier 3 immédiatement, mais de </a:t>
            </a:r>
            <a:r>
              <a:rPr lang="fr-FR" sz="1200" b="1" kern="1200">
                <a:solidFill>
                  <a:schemeClr val="tx1"/>
                </a:solidFill>
                <a:effectLst/>
                <a:latin typeface="+mn-lt"/>
                <a:ea typeface="+mn-ea"/>
                <a:cs typeface="+mn-cs"/>
              </a:rPr>
              <a:t>préparer et structurer l’expansion vers l’Europe</a:t>
            </a:r>
            <a:r>
              <a:rPr lang="fr-FR" sz="1200" kern="1200">
                <a:solidFill>
                  <a:schemeClr val="tx1"/>
                </a:solidFill>
                <a:effectLst/>
                <a:latin typeface="+mn-lt"/>
                <a:ea typeface="+mn-ea"/>
                <a:cs typeface="+mn-cs"/>
              </a:rPr>
              <a:t>. Une fois qu’une entreprise canadienne a établi une </a:t>
            </a:r>
            <a:r>
              <a:rPr lang="fr-FR" sz="1200" b="1" kern="1200">
                <a:solidFill>
                  <a:schemeClr val="tx1"/>
                </a:solidFill>
                <a:effectLst/>
                <a:latin typeface="+mn-lt"/>
                <a:ea typeface="+mn-ea"/>
                <a:cs typeface="+mn-cs"/>
              </a:rPr>
              <a:t>présence ou une filiale en Europe</a:t>
            </a:r>
            <a:r>
              <a:rPr lang="fr-FR" sz="1200" kern="1200">
                <a:solidFill>
                  <a:schemeClr val="tx1"/>
                </a:solidFill>
                <a:effectLst/>
                <a:latin typeface="+mn-lt"/>
                <a:ea typeface="+mn-ea"/>
                <a:cs typeface="+mn-cs"/>
              </a:rPr>
              <a:t>, le Pilier 3 devient alors une option possible.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26</a:t>
            </a:fld>
            <a:endParaRPr lang="en-US"/>
          </a:p>
        </p:txBody>
      </p:sp>
    </p:spTree>
    <p:extLst>
      <p:ext uri="{BB962C8B-B14F-4D97-AF65-F5344CB8AC3E}">
        <p14:creationId xmlns:p14="http://schemas.microsoft.com/office/powerpoint/2010/main" val="50473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Concrètement, voici les trois prochaines étapes a suivre.</a:t>
            </a:r>
          </a:p>
          <a:p>
            <a:r>
              <a:rPr lang="fr-FR" b="1"/>
              <a:t>1. Du côté d’Horizon Europe</a:t>
            </a:r>
            <a:br>
              <a:rPr lang="fr-FR"/>
            </a:br>
            <a:r>
              <a:rPr lang="fr-FR"/>
              <a:t>Identifier les appels pertinents, vérifier l’alignement thématique et positionner clairement votre projet dans le bon pilier.</a:t>
            </a:r>
          </a:p>
          <a:p>
            <a:r>
              <a:rPr lang="fr-FR" b="1"/>
              <a:t>2. Avec vos partenaires européens</a:t>
            </a:r>
            <a:br>
              <a:rPr lang="fr-FR"/>
            </a:br>
            <a:r>
              <a:rPr lang="fr-FR"/>
              <a:t>Confirmer la composition du consortium, clarifier les rôles et l’admissibilité, et définir le périmètre du projet pour assurer un bon niveau de préparation.</a:t>
            </a:r>
          </a:p>
          <a:p>
            <a:r>
              <a:rPr lang="fr-FR" b="1"/>
              <a:t>3. Avec </a:t>
            </a:r>
            <a:r>
              <a:rPr lang="fr-FR" b="1" err="1"/>
              <a:t>Mitacs</a:t>
            </a:r>
            <a:br>
              <a:rPr lang="fr-FR"/>
            </a:br>
            <a:r>
              <a:rPr lang="fr-FR"/>
              <a:t>Nous engager tôt pour structurer le meilleur parcours de financement — BRG ou Accélération — et planifier la mobilité en appui à votre candidature.</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27</a:t>
            </a:fld>
            <a:endParaRPr lang="en-US"/>
          </a:p>
        </p:txBody>
      </p:sp>
    </p:spTree>
    <p:extLst>
      <p:ext uri="{BB962C8B-B14F-4D97-AF65-F5344CB8AC3E}">
        <p14:creationId xmlns:p14="http://schemas.microsoft.com/office/powerpoint/2010/main" val="1931453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8A5D0-31C6-422F-EBB1-B99D0B99F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9310B-CEDC-B27D-EF22-B1E45B33D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8A236-31EA-EA6A-A10D-E2F471FC4C75}"/>
              </a:ext>
            </a:extLst>
          </p:cNvPr>
          <p:cNvSpPr>
            <a:spLocks noGrp="1"/>
          </p:cNvSpPr>
          <p:nvPr>
            <p:ph type="body" idx="1"/>
          </p:nvPr>
        </p:nvSpPr>
        <p:spPr/>
        <p:txBody>
          <a:bodyPr/>
          <a:lstStyle/>
          <a:p>
            <a:r>
              <a:rPr lang="en-US"/>
              <a:t>Je </a:t>
            </a:r>
            <a:r>
              <a:rPr lang="en-US" err="1"/>
              <a:t>tiens</a:t>
            </a:r>
            <a:r>
              <a:rPr lang="en-US"/>
              <a:t> a </a:t>
            </a:r>
            <a:r>
              <a:rPr lang="en-US" err="1"/>
              <a:t>remercier</a:t>
            </a:r>
            <a:r>
              <a:rPr lang="en-US"/>
              <a:t> </a:t>
            </a:r>
            <a:r>
              <a:rPr lang="en-US" err="1"/>
              <a:t>nos</a:t>
            </a:r>
            <a:r>
              <a:rPr lang="en-US"/>
              <a:t> </a:t>
            </a:r>
            <a:r>
              <a:rPr lang="en-US" err="1"/>
              <a:t>partenaires</a:t>
            </a:r>
            <a:r>
              <a:rPr lang="en-US"/>
              <a:t> financiers dans les provinces du Canada et on a </a:t>
            </a:r>
            <a:r>
              <a:rPr lang="en-US" err="1"/>
              <a:t>conclus</a:t>
            </a:r>
            <a:r>
              <a:rPr lang="en-US"/>
              <a:t> le </a:t>
            </a:r>
            <a:r>
              <a:rPr lang="en-US" err="1"/>
              <a:t>webinare</a:t>
            </a:r>
            <a:r>
              <a:rPr lang="en-US"/>
              <a:t> pour </a:t>
            </a:r>
            <a:r>
              <a:rPr lang="en-US" err="1"/>
              <a:t>aujourd’hui</a:t>
            </a:r>
            <a:r>
              <a:rPr lang="en-US"/>
              <a:t>. Y-a-</a:t>
            </a:r>
            <a:r>
              <a:rPr lang="en-US" err="1"/>
              <a:t>til</a:t>
            </a:r>
            <a:r>
              <a:rPr lang="en-US"/>
              <a:t> des questions?</a:t>
            </a:r>
          </a:p>
        </p:txBody>
      </p:sp>
      <p:sp>
        <p:nvSpPr>
          <p:cNvPr id="4" name="Slide Number Placeholder 3">
            <a:extLst>
              <a:ext uri="{FF2B5EF4-FFF2-40B4-BE49-F238E27FC236}">
                <a16:creationId xmlns:a16="http://schemas.microsoft.com/office/drawing/2014/main" id="{00A4BC69-3F9A-634A-3CB8-529205E2ABC6}"/>
              </a:ext>
            </a:extLst>
          </p:cNvPr>
          <p:cNvSpPr>
            <a:spLocks noGrp="1"/>
          </p:cNvSpPr>
          <p:nvPr>
            <p:ph type="sldNum" sz="quarter" idx="5"/>
          </p:nvPr>
        </p:nvSpPr>
        <p:spPr/>
        <p:txBody>
          <a:bodyPr/>
          <a:lstStyle/>
          <a:p>
            <a:fld id="{32666E97-610A-804D-9F3C-FF4C3C69B263}" type="slidenum">
              <a:rPr lang="en-US" smtClean="0"/>
              <a:t>28</a:t>
            </a:fld>
            <a:endParaRPr lang="en-US"/>
          </a:p>
        </p:txBody>
      </p:sp>
    </p:spTree>
    <p:extLst>
      <p:ext uri="{BB962C8B-B14F-4D97-AF65-F5344CB8AC3E}">
        <p14:creationId xmlns:p14="http://schemas.microsoft.com/office/powerpoint/2010/main" val="360896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Ordre du jour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Tout d’abord, nous vous proposerons un </a:t>
            </a:r>
            <a:r>
              <a:rPr lang="fr-FR" sz="1200" b="1" kern="1200">
                <a:solidFill>
                  <a:schemeClr val="tx1"/>
                </a:solidFill>
                <a:effectLst/>
                <a:latin typeface="+mn-lt"/>
                <a:ea typeface="+mn-ea"/>
                <a:cs typeface="+mn-cs"/>
              </a:rPr>
              <a:t>aperçu des programmes phares de </a:t>
            </a:r>
            <a:r>
              <a:rPr lang="fr-FR" sz="1200" b="1"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soit la </a:t>
            </a:r>
            <a:r>
              <a:rPr lang="fr-FR" sz="1200" b="1" kern="1200">
                <a:solidFill>
                  <a:schemeClr val="tx1"/>
                </a:solidFill>
                <a:effectLst/>
                <a:latin typeface="+mn-lt"/>
                <a:ea typeface="+mn-ea"/>
                <a:cs typeface="+mn-cs"/>
              </a:rPr>
              <a:t>Bourse de recherche </a:t>
            </a:r>
            <a:r>
              <a:rPr lang="fr-FR" sz="1200" b="1" kern="1200" err="1">
                <a:solidFill>
                  <a:schemeClr val="tx1"/>
                </a:solidFill>
                <a:effectLst/>
                <a:latin typeface="+mn-lt"/>
                <a:ea typeface="+mn-ea"/>
                <a:cs typeface="+mn-cs"/>
              </a:rPr>
              <a:t>Globalink</a:t>
            </a:r>
            <a:r>
              <a:rPr lang="fr-FR" sz="1200" kern="1200">
                <a:solidFill>
                  <a:schemeClr val="tx1"/>
                </a:solidFill>
                <a:effectLst/>
                <a:latin typeface="+mn-lt"/>
                <a:ea typeface="+mn-ea"/>
                <a:cs typeface="+mn-cs"/>
              </a:rPr>
              <a:t> et le programme </a:t>
            </a:r>
            <a:r>
              <a:rPr lang="fr-FR" sz="1200" b="1" kern="1200">
                <a:solidFill>
                  <a:schemeClr val="tx1"/>
                </a:solidFill>
                <a:effectLst/>
                <a:latin typeface="+mn-lt"/>
                <a:ea typeface="+mn-ea"/>
                <a:cs typeface="+mn-cs"/>
              </a:rPr>
              <a:t>Accélération</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Nous aborderons ensuite les </a:t>
            </a:r>
            <a:r>
              <a:rPr lang="fr-FR" sz="1200" b="1" kern="1200">
                <a:solidFill>
                  <a:schemeClr val="tx1"/>
                </a:solidFill>
                <a:effectLst/>
                <a:latin typeface="+mn-lt"/>
                <a:ea typeface="+mn-ea"/>
                <a:cs typeface="+mn-cs"/>
              </a:rPr>
              <a:t>piliers I et II d’Horizon Europe</a:t>
            </a:r>
            <a:r>
              <a:rPr lang="fr-FR" sz="1200" kern="1200">
                <a:solidFill>
                  <a:schemeClr val="tx1"/>
                </a:solidFill>
                <a:effectLst/>
                <a:latin typeface="+mn-lt"/>
                <a:ea typeface="+mn-ea"/>
                <a:cs typeface="+mn-cs"/>
              </a:rPr>
              <a:t>, en mettant l’accent sur les </a:t>
            </a:r>
            <a:r>
              <a:rPr lang="fr-FR" sz="1200" b="1" kern="1200">
                <a:solidFill>
                  <a:schemeClr val="tx1"/>
                </a:solidFill>
                <a:effectLst/>
                <a:latin typeface="+mn-lt"/>
                <a:ea typeface="+mn-ea"/>
                <a:cs typeface="+mn-cs"/>
              </a:rPr>
              <a:t>modèles de collaboration</a:t>
            </a:r>
            <a:r>
              <a:rPr lang="fr-FR" sz="1200" kern="1200">
                <a:solidFill>
                  <a:schemeClr val="tx1"/>
                </a:solidFill>
                <a:effectLst/>
                <a:latin typeface="+mn-lt"/>
                <a:ea typeface="+mn-ea"/>
                <a:cs typeface="+mn-cs"/>
              </a:rPr>
              <a:t> et les </a:t>
            </a:r>
            <a:r>
              <a:rPr lang="fr-FR" sz="1200" b="1" kern="1200">
                <a:solidFill>
                  <a:schemeClr val="tx1"/>
                </a:solidFill>
                <a:effectLst/>
                <a:latin typeface="+mn-lt"/>
                <a:ea typeface="+mn-ea"/>
                <a:cs typeface="+mn-cs"/>
              </a:rPr>
              <a:t>voies d’accès au financement</a:t>
            </a:r>
            <a:r>
              <a:rPr lang="fr-FR" sz="1200" kern="1200">
                <a:solidFill>
                  <a:schemeClr val="tx1"/>
                </a:solidFill>
                <a:effectLst/>
                <a:latin typeface="+mn-lt"/>
                <a:ea typeface="+mn-ea"/>
                <a:cs typeface="+mn-cs"/>
              </a:rPr>
              <a:t> possibles à travers </a:t>
            </a:r>
            <a:r>
              <a:rPr lang="fr-FR" sz="1200" kern="1200" err="1">
                <a:solidFill>
                  <a:schemeClr val="tx1"/>
                </a:solidFill>
                <a:effectLst/>
                <a:latin typeface="+mn-lt"/>
                <a:ea typeface="+mn-ea"/>
                <a:cs typeface="+mn-cs"/>
              </a:rPr>
              <a:t>Globalink</a:t>
            </a:r>
            <a:r>
              <a:rPr lang="fr-FR" sz="1200" kern="1200">
                <a:solidFill>
                  <a:schemeClr val="tx1"/>
                </a:solidFill>
                <a:effectLst/>
                <a:latin typeface="+mn-lt"/>
                <a:ea typeface="+mn-ea"/>
                <a:cs typeface="+mn-cs"/>
              </a:rPr>
              <a:t> et Accélération.</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 Nous partagerons ensuite quelques </a:t>
            </a:r>
            <a:r>
              <a:rPr lang="fr-FR" sz="1200" b="1" kern="1200">
                <a:solidFill>
                  <a:schemeClr val="tx1"/>
                </a:solidFill>
                <a:effectLst/>
                <a:latin typeface="+mn-lt"/>
                <a:ea typeface="+mn-ea"/>
                <a:cs typeface="+mn-cs"/>
              </a:rPr>
              <a:t>recommandations stratégiques de haut niveau pour le pilier III</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Nous ferons un point sur les </a:t>
            </a:r>
            <a:r>
              <a:rPr lang="fr-FR" sz="1200" b="1" kern="1200">
                <a:solidFill>
                  <a:schemeClr val="tx1"/>
                </a:solidFill>
                <a:effectLst/>
                <a:latin typeface="+mn-lt"/>
                <a:ea typeface="+mn-ea"/>
                <a:cs typeface="+mn-cs"/>
              </a:rPr>
              <a:t>occasions à venir</a:t>
            </a:r>
            <a:r>
              <a:rPr lang="fr-FR" sz="1200" kern="1200">
                <a:solidFill>
                  <a:schemeClr val="tx1"/>
                </a:solidFill>
                <a:effectLst/>
                <a:latin typeface="+mn-lt"/>
                <a:ea typeface="+mn-ea"/>
                <a:cs typeface="+mn-cs"/>
              </a:rPr>
              <a:t> et les </a:t>
            </a:r>
            <a:r>
              <a:rPr lang="fr-FR" sz="1200" b="1" kern="1200">
                <a:solidFill>
                  <a:schemeClr val="tx1"/>
                </a:solidFill>
                <a:effectLst/>
                <a:latin typeface="+mn-lt"/>
                <a:ea typeface="+mn-ea"/>
                <a:cs typeface="+mn-cs"/>
              </a:rPr>
              <a:t>prochaines étapes</a:t>
            </a:r>
            <a:r>
              <a:rPr lang="fr-FR" sz="1200" kern="1200">
                <a:solidFill>
                  <a:schemeClr val="tx1"/>
                </a:solidFill>
                <a:effectLst/>
                <a:latin typeface="+mn-lt"/>
                <a:ea typeface="+mn-ea"/>
                <a:cs typeface="+mn-cs"/>
              </a:rPr>
              <a:t> à considérer.</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3</a:t>
            </a:fld>
            <a:endParaRPr lang="en-US"/>
          </a:p>
        </p:txBody>
      </p:sp>
    </p:spTree>
    <p:extLst>
      <p:ext uri="{BB962C8B-B14F-4D97-AF65-F5344CB8AC3E}">
        <p14:creationId xmlns:p14="http://schemas.microsoft.com/office/powerpoint/2010/main" val="1188324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Ok on va poursuive d’abord par un petit aperçus des programmes Phares de </a:t>
            </a:r>
            <a:r>
              <a:rPr lang="fr-FR" sz="1200"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 (slide 04)- bourse de recherche </a:t>
            </a:r>
            <a:r>
              <a:rPr lang="fr-FR" sz="1200" kern="1200" err="1">
                <a:solidFill>
                  <a:schemeClr val="tx1"/>
                </a:solidFill>
                <a:effectLst/>
                <a:latin typeface="+mn-lt"/>
                <a:ea typeface="+mn-ea"/>
                <a:cs typeface="+mn-cs"/>
              </a:rPr>
              <a:t>globalink</a:t>
            </a:r>
            <a:r>
              <a:rPr lang="fr-FR" sz="1200" kern="1200">
                <a:solidFill>
                  <a:schemeClr val="tx1"/>
                </a:solidFill>
                <a:effectLst/>
                <a:latin typeface="+mn-lt"/>
                <a:ea typeface="+mn-ea"/>
                <a:cs typeface="+mn-cs"/>
              </a:rPr>
              <a:t> et </a:t>
            </a:r>
            <a:r>
              <a:rPr lang="fr-FR" sz="1200" kern="1200" err="1">
                <a:solidFill>
                  <a:schemeClr val="tx1"/>
                </a:solidFill>
                <a:effectLst/>
                <a:latin typeface="+mn-lt"/>
                <a:ea typeface="+mn-ea"/>
                <a:cs typeface="+mn-cs"/>
              </a:rPr>
              <a:t>Acceleration</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4</a:t>
            </a:fld>
            <a:endParaRPr lang="en-US"/>
          </a:p>
        </p:txBody>
      </p:sp>
    </p:spTree>
    <p:extLst>
      <p:ext uri="{BB962C8B-B14F-4D97-AF65-F5344CB8AC3E}">
        <p14:creationId xmlns:p14="http://schemas.microsoft.com/office/powerpoint/2010/main" val="218457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fr-FR" sz="1200" kern="1200">
                <a:solidFill>
                  <a:schemeClr val="tx1"/>
                </a:solidFill>
                <a:effectLst/>
                <a:latin typeface="+mn-lt"/>
                <a:ea typeface="+mn-ea"/>
                <a:cs typeface="+mn-cs"/>
              </a:rPr>
              <a:t>La Bourse de recherche </a:t>
            </a:r>
            <a:r>
              <a:rPr lang="fr-FR" sz="1200" kern="1200" err="1">
                <a:solidFill>
                  <a:schemeClr val="tx1"/>
                </a:solidFill>
                <a:effectLst/>
                <a:latin typeface="+mn-lt"/>
                <a:ea typeface="+mn-ea"/>
                <a:cs typeface="+mn-cs"/>
              </a:rPr>
              <a:t>Globalink</a:t>
            </a:r>
            <a:r>
              <a:rPr lang="fr-FR" sz="1200" kern="1200">
                <a:solidFill>
                  <a:schemeClr val="tx1"/>
                </a:solidFill>
                <a:effectLst/>
                <a:latin typeface="+mn-lt"/>
                <a:ea typeface="+mn-ea"/>
                <a:cs typeface="+mn-cs"/>
              </a:rPr>
              <a:t> est un programme de mobilité étudiante internationale ouvert </a:t>
            </a:r>
            <a:r>
              <a:rPr lang="fr-FR" sz="1200" b="1" kern="1200">
                <a:solidFill>
                  <a:schemeClr val="tx1"/>
                </a:solidFill>
                <a:effectLst/>
                <a:latin typeface="+mn-lt"/>
                <a:ea typeface="+mn-ea"/>
                <a:cs typeface="+mn-cs"/>
              </a:rPr>
              <a:t>à toutes les disciplines</a:t>
            </a:r>
            <a:r>
              <a:rPr lang="fr-FR" sz="1200" kern="1200">
                <a:solidFill>
                  <a:schemeClr val="tx1"/>
                </a:solidFill>
                <a:effectLst/>
                <a:latin typeface="+mn-lt"/>
                <a:ea typeface="+mn-ea"/>
                <a:cs typeface="+mn-cs"/>
              </a:rPr>
              <a:t>. Elle permet à des finissants de premier cycle, étudiants des cycles supérieurs et des chercheurs/</a:t>
            </a:r>
            <a:r>
              <a:rPr lang="fr-FR" sz="1200" kern="1200" err="1">
                <a:solidFill>
                  <a:schemeClr val="tx1"/>
                </a:solidFill>
                <a:effectLst/>
                <a:latin typeface="+mn-lt"/>
                <a:ea typeface="+mn-ea"/>
                <a:cs typeface="+mn-cs"/>
              </a:rPr>
              <a:t>chercheauses</a:t>
            </a:r>
            <a:r>
              <a:rPr lang="fr-FR" sz="1200" kern="1200">
                <a:solidFill>
                  <a:schemeClr val="tx1"/>
                </a:solidFill>
                <a:effectLst/>
                <a:latin typeface="+mn-lt"/>
                <a:ea typeface="+mn-ea"/>
                <a:cs typeface="+mn-cs"/>
              </a:rPr>
              <a:t> au postdoctorat de réaliser un stage de recherche de </a:t>
            </a:r>
            <a:r>
              <a:rPr lang="fr-FR" sz="1200" b="1" kern="1200">
                <a:solidFill>
                  <a:schemeClr val="tx1"/>
                </a:solidFill>
                <a:effectLst/>
                <a:latin typeface="+mn-lt"/>
                <a:ea typeface="+mn-ea"/>
                <a:cs typeface="+mn-cs"/>
              </a:rPr>
              <a:t>12 à 48 semaines</a:t>
            </a:r>
            <a:r>
              <a:rPr lang="fr-FR" sz="1200" kern="1200">
                <a:solidFill>
                  <a:schemeClr val="tx1"/>
                </a:solidFill>
                <a:effectLst/>
                <a:latin typeface="+mn-lt"/>
                <a:ea typeface="+mn-ea"/>
                <a:cs typeface="+mn-cs"/>
              </a:rPr>
              <a:t>, au Canada ou à l’étranger.</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Chaque projet doit avoir </a:t>
            </a:r>
            <a:r>
              <a:rPr lang="fr-FR" sz="1200" b="1" kern="1200">
                <a:solidFill>
                  <a:schemeClr val="tx1"/>
                </a:solidFill>
                <a:effectLst/>
                <a:latin typeface="+mn-lt"/>
                <a:ea typeface="+mn-ea"/>
                <a:cs typeface="+mn-cs"/>
              </a:rPr>
              <a:t>un superviseur au Canada</a:t>
            </a:r>
            <a:r>
              <a:rPr lang="fr-FR" sz="1200" kern="1200">
                <a:solidFill>
                  <a:schemeClr val="tx1"/>
                </a:solidFill>
                <a:effectLst/>
                <a:latin typeface="+mn-lt"/>
                <a:ea typeface="+mn-ea"/>
                <a:cs typeface="+mn-cs"/>
              </a:rPr>
              <a:t> et </a:t>
            </a:r>
            <a:r>
              <a:rPr lang="fr-FR" sz="1200" b="1" kern="1200">
                <a:solidFill>
                  <a:schemeClr val="tx1"/>
                </a:solidFill>
                <a:effectLst/>
                <a:latin typeface="+mn-lt"/>
                <a:ea typeface="+mn-ea"/>
                <a:cs typeface="+mn-cs"/>
              </a:rPr>
              <a:t>un superviseur à l’étranger</a:t>
            </a:r>
            <a:r>
              <a:rPr lang="fr-FR" sz="1200" kern="1200">
                <a:solidFill>
                  <a:schemeClr val="tx1"/>
                </a:solidFill>
                <a:effectLst/>
                <a:latin typeface="+mn-lt"/>
                <a:ea typeface="+mn-ea"/>
                <a:cs typeface="+mn-cs"/>
              </a:rPr>
              <a:t>. La bourse est de </a:t>
            </a:r>
            <a:r>
              <a:rPr lang="fr-FR" sz="1200" b="1" kern="1200">
                <a:solidFill>
                  <a:schemeClr val="tx1"/>
                </a:solidFill>
                <a:effectLst/>
                <a:latin typeface="+mn-lt"/>
                <a:ea typeface="+mn-ea"/>
                <a:cs typeface="+mn-cs"/>
              </a:rPr>
              <a:t>6 000 $</a:t>
            </a:r>
            <a:r>
              <a:rPr lang="fr-FR" sz="1200" kern="1200">
                <a:solidFill>
                  <a:schemeClr val="tx1"/>
                </a:solidFill>
                <a:effectLst/>
                <a:latin typeface="+mn-lt"/>
                <a:ea typeface="+mn-ea"/>
                <a:cs typeface="+mn-cs"/>
              </a:rPr>
              <a:t>, ou </a:t>
            </a:r>
            <a:r>
              <a:rPr lang="fr-FR" sz="1200" b="1" kern="1200">
                <a:solidFill>
                  <a:schemeClr val="tx1"/>
                </a:solidFill>
                <a:effectLst/>
                <a:latin typeface="+mn-lt"/>
                <a:ea typeface="+mn-ea"/>
                <a:cs typeface="+mn-cs"/>
              </a:rPr>
              <a:t>12 000 </a:t>
            </a:r>
            <a:r>
              <a:rPr lang="fr-FR" sz="1200" b="1" kern="1200" err="1">
                <a:solidFill>
                  <a:schemeClr val="tx1"/>
                </a:solidFill>
                <a:effectLst/>
                <a:latin typeface="+mn-lt"/>
                <a:ea typeface="+mn-ea"/>
                <a:cs typeface="+mn-cs"/>
              </a:rPr>
              <a:t>depandament</a:t>
            </a:r>
            <a:r>
              <a:rPr lang="fr-FR" sz="1200" b="1" kern="1200">
                <a:solidFill>
                  <a:schemeClr val="tx1"/>
                </a:solidFill>
                <a:effectLst/>
                <a:latin typeface="+mn-lt"/>
                <a:ea typeface="+mn-ea"/>
                <a:cs typeface="+mn-cs"/>
              </a:rPr>
              <a:t> de la durée du stage</a:t>
            </a:r>
            <a:r>
              <a:rPr lang="fr-FR" sz="1200" kern="1200">
                <a:solidFill>
                  <a:schemeClr val="tx1"/>
                </a:solidFill>
                <a:effectLst/>
                <a:latin typeface="+mn-lt"/>
                <a:ea typeface="+mn-ea"/>
                <a:cs typeface="+mn-cs"/>
              </a:rPr>
              <a:t>, et couvre les frais associe à l’allocation, la subsistance, les déplacements et une partie des coûts de recherche.</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Les déplacements vers l’étranger sont permis sauf vers les pays classés « Évitez tout voyage ». Vers le Canada, tous les pays sont admissibles sauf la Russie et la Corée du Nord. Un étudiant ne peut pas aller dans un pays où il a la nationalité, sauf s’il est aussi citoyen canadien, ni dans un établissement où il détient déjà un diplôme.</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Aucun déplacement ne peut avoir lieu sans </a:t>
            </a:r>
            <a:r>
              <a:rPr lang="fr-FR" sz="1200" b="1" kern="1200">
                <a:solidFill>
                  <a:schemeClr val="tx1"/>
                </a:solidFill>
                <a:effectLst/>
                <a:latin typeface="+mn-lt"/>
                <a:ea typeface="+mn-ea"/>
                <a:cs typeface="+mn-cs"/>
              </a:rPr>
              <a:t>l’approbation de </a:t>
            </a:r>
            <a:r>
              <a:rPr lang="fr-FR" sz="1200" b="1" kern="1200" err="1">
                <a:solidFill>
                  <a:schemeClr val="tx1"/>
                </a:solidFill>
                <a:effectLst/>
                <a:latin typeface="+mn-lt"/>
                <a:ea typeface="+mn-ea"/>
                <a:cs typeface="+mn-cs"/>
              </a:rPr>
              <a:t>Mitacs</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5</a:t>
            </a:fld>
            <a:endParaRPr lang="en-US"/>
          </a:p>
        </p:txBody>
      </p:sp>
    </p:spTree>
    <p:extLst>
      <p:ext uri="{BB962C8B-B14F-4D97-AF65-F5344CB8AC3E}">
        <p14:creationId xmlns:p14="http://schemas.microsoft.com/office/powerpoint/2010/main" val="402390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Le programme BRG repose uniquement sur deux volets : le Volet Allocation et le Volet Quantique. Il n’existe aucun volet d’allocation spécifique pour Horizon Europe</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 Le Volet Allocation est la voie standard : les universités canadiennes reçoivent chaque année une allocation BRG et ont toute la latitude pour décider comment utiliser ces fonds selon leurs priorités institutionnelles ou stratégiques.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Le Volet Quantique est un parcours spécial destiné aux projets liés aux technologies quantiques. Les institutions canadiennes qui mènent ces projets n’ont pas besoin d’utiliser le système d’allocation universitaire, car le processus est plus direct pour répondre aux besoins du secteur quantique. </a:t>
            </a:r>
            <a:endParaRPr lang="en-US" sz="1200" kern="1200">
              <a:solidFill>
                <a:schemeClr val="tx1"/>
              </a:solidFill>
              <a:effectLst/>
              <a:latin typeface="+mn-lt"/>
              <a:ea typeface="+mn-ea"/>
              <a:cs typeface="+mn-cs"/>
            </a:endParaRPr>
          </a:p>
          <a:p>
            <a:pPr lvl="0"/>
            <a:r>
              <a:rPr lang="fr-FR" sz="1200" kern="1200">
                <a:solidFill>
                  <a:schemeClr val="tx1"/>
                </a:solidFill>
                <a:effectLst/>
                <a:latin typeface="+mn-lt"/>
                <a:ea typeface="+mn-ea"/>
                <a:cs typeface="+mn-cs"/>
              </a:rPr>
              <a:t>En résumé : deux volets seulement — Allocation et Quantique — et aucun volet d’allocation n’est présentement dédié à Horizon Europe.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6</a:t>
            </a:fld>
            <a:endParaRPr lang="en-US"/>
          </a:p>
        </p:txBody>
      </p:sp>
    </p:spTree>
    <p:extLst>
      <p:ext uri="{BB962C8B-B14F-4D97-AF65-F5344CB8AC3E}">
        <p14:creationId xmlns:p14="http://schemas.microsoft.com/office/powerpoint/2010/main" val="3365379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a:solidFill>
                  <a:schemeClr val="tx1"/>
                </a:solidFill>
                <a:effectLst/>
                <a:latin typeface="+mn-lt"/>
                <a:ea typeface="+mn-ea"/>
                <a:cs typeface="+mn-cs"/>
              </a:rPr>
              <a:t>La </a:t>
            </a:r>
            <a:r>
              <a:rPr lang="fr-FR" sz="1200" b="1" kern="1200">
                <a:solidFill>
                  <a:schemeClr val="tx1"/>
                </a:solidFill>
                <a:effectLst/>
                <a:latin typeface="+mn-lt"/>
                <a:ea typeface="+mn-ea"/>
                <a:cs typeface="+mn-cs"/>
              </a:rPr>
              <a:t>Bourse de recherche </a:t>
            </a:r>
            <a:r>
              <a:rPr lang="fr-FR" sz="1200" b="1" kern="1200" err="1">
                <a:solidFill>
                  <a:schemeClr val="tx1"/>
                </a:solidFill>
                <a:effectLst/>
                <a:latin typeface="+mn-lt"/>
                <a:ea typeface="+mn-ea"/>
                <a:cs typeface="+mn-cs"/>
              </a:rPr>
              <a:t>Globalink</a:t>
            </a:r>
            <a:r>
              <a:rPr lang="fr-FR" sz="1200" kern="1200">
                <a:solidFill>
                  <a:schemeClr val="tx1"/>
                </a:solidFill>
                <a:effectLst/>
                <a:latin typeface="+mn-lt"/>
                <a:ea typeface="+mn-ea"/>
                <a:cs typeface="+mn-cs"/>
              </a:rPr>
              <a:t> repose toujours sur un même principe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un </a:t>
            </a:r>
            <a:r>
              <a:rPr lang="fr-FR" sz="1200" b="1" kern="1200">
                <a:solidFill>
                  <a:schemeClr val="tx1"/>
                </a:solidFill>
                <a:effectLst/>
                <a:latin typeface="+mn-lt"/>
                <a:ea typeface="+mn-ea"/>
                <a:cs typeface="+mn-cs"/>
              </a:rPr>
              <a:t>triangle</a:t>
            </a:r>
            <a:r>
              <a:rPr lang="fr-FR"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 établissement canadien, un établissement international et un stagiaire.</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Vous verrez ce triangle revenir souvent — c’est volontaire, car c’est la base du programme.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Sans ces trois éléments, il n’y a pas de BRG.</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Côté canadien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L’établissement postsecondaire inscrit le stagiaire à temps plein, administre la bourse et assure la supervision académique, ainsi que l’accès aux infrastructures nécessaires. </a:t>
            </a:r>
            <a:r>
              <a:rPr lang="fr-FR"/>
              <a:t>le professeur et l’université canadienne doivent être </a:t>
            </a:r>
            <a:r>
              <a:rPr lang="fr-FR" b="1"/>
              <a:t>admissibles à détenir des fonds des organismes subventionnaires fédéraux (Tri-Conseil)</a:t>
            </a:r>
            <a:r>
              <a:rPr lang="fr-FR"/>
              <a:t> pour pouvoir participer au programme Accélération.</a:t>
            </a:r>
            <a:endParaRPr lang="fr-FR"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Côté international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L’établissement agit soit comme établissement d’inscription, soit comme établissement d’accueil et </a:t>
            </a:r>
            <a:r>
              <a:rPr lang="fr-FR" sz="1200" kern="1200" err="1">
                <a:solidFill>
                  <a:schemeClr val="tx1"/>
                </a:solidFill>
                <a:effectLst/>
                <a:latin typeface="+mn-lt"/>
                <a:ea typeface="+mn-ea"/>
                <a:cs typeface="+mn-cs"/>
              </a:rPr>
              <a:t>confere</a:t>
            </a:r>
            <a:r>
              <a:rPr lang="fr-FR" sz="1200" kern="1200">
                <a:solidFill>
                  <a:schemeClr val="tx1"/>
                </a:solidFill>
                <a:effectLst/>
                <a:latin typeface="+mn-lt"/>
                <a:ea typeface="+mn-ea"/>
                <a:cs typeface="+mn-cs"/>
              </a:rPr>
              <a:t> le statut d’etudiant Il offre une supervision conjointe et l’accès aux infrastructures sur place.</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b="1" kern="1200">
                <a:solidFill>
                  <a:schemeClr val="tx1"/>
                </a:solidFill>
                <a:effectLst/>
                <a:latin typeface="+mn-lt"/>
                <a:ea typeface="+mn-ea"/>
                <a:cs typeface="+mn-cs"/>
              </a:rPr>
              <a:t>Le stagiaire</a:t>
            </a:r>
            <a:r>
              <a:rPr lang="fr-FR" sz="1200" kern="1200">
                <a:solidFill>
                  <a:schemeClr val="tx1"/>
                </a:solidFill>
                <a:effectLst/>
                <a:latin typeface="+mn-lt"/>
                <a:ea typeface="+mn-ea"/>
                <a:cs typeface="+mn-cs"/>
              </a:rPr>
              <a:t>, lui, est au cœur du montage.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Il ou elle doit être </a:t>
            </a:r>
            <a:r>
              <a:rPr lang="fr-FR" sz="1200" kern="1200" err="1">
                <a:solidFill>
                  <a:schemeClr val="tx1"/>
                </a:solidFill>
                <a:effectLst/>
                <a:latin typeface="+mn-lt"/>
                <a:ea typeface="+mn-ea"/>
                <a:cs typeface="+mn-cs"/>
              </a:rPr>
              <a:t>inscrit·e</a:t>
            </a:r>
            <a:r>
              <a:rPr lang="fr-FR" sz="1200" kern="1200">
                <a:solidFill>
                  <a:schemeClr val="tx1"/>
                </a:solidFill>
                <a:effectLst/>
                <a:latin typeface="+mn-lt"/>
                <a:ea typeface="+mn-ea"/>
                <a:cs typeface="+mn-cs"/>
              </a:rPr>
              <a:t> à temps plein, et peut provenir de toutes les disciplines, du premier cycle jusqu’au postdoctorat.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C’est le stagiaire qui est le véritable levier du financement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c’est la seule personne qui reçoit la bourse, laquelle couvre sa mobilité et son allocation.</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7</a:t>
            </a:fld>
            <a:endParaRPr lang="en-US"/>
          </a:p>
        </p:txBody>
      </p:sp>
    </p:spTree>
    <p:extLst>
      <p:ext uri="{BB962C8B-B14F-4D97-AF65-F5344CB8AC3E}">
        <p14:creationId xmlns:p14="http://schemas.microsoft.com/office/powerpoint/2010/main" val="4222983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err="1">
                <a:solidFill>
                  <a:schemeClr val="tx1"/>
                </a:solidFill>
                <a:effectLst/>
                <a:latin typeface="+mn-lt"/>
                <a:ea typeface="+mn-ea"/>
                <a:cs typeface="+mn-cs"/>
              </a:rPr>
              <a:t>Mitacs</a:t>
            </a:r>
            <a:r>
              <a:rPr lang="fr-FR" sz="1200" b="1" kern="1200">
                <a:solidFill>
                  <a:schemeClr val="tx1"/>
                </a:solidFill>
                <a:effectLst/>
                <a:latin typeface="+mn-lt"/>
                <a:ea typeface="+mn-ea"/>
                <a:cs typeface="+mn-cs"/>
              </a:rPr>
              <a:t> Accélération — comment ça fonctionne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Accélération finance des projets collaboratifs entre :</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un </a:t>
            </a:r>
            <a:r>
              <a:rPr lang="en-US" sz="1200" kern="1200" err="1">
                <a:solidFill>
                  <a:schemeClr val="tx1"/>
                </a:solidFill>
                <a:effectLst/>
                <a:latin typeface="+mn-lt"/>
                <a:ea typeface="+mn-ea"/>
                <a:cs typeface="+mn-cs"/>
              </a:rPr>
              <a:t>établissement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postsecondaire</a:t>
            </a:r>
            <a:r>
              <a:rPr lang="en-US" sz="1200" kern="1200">
                <a:solidFill>
                  <a:schemeClr val="tx1"/>
                </a:solidFill>
                <a:effectLst/>
                <a:latin typeface="+mn-lt"/>
                <a:ea typeface="+mn-ea"/>
                <a:cs typeface="+mn-cs"/>
              </a:rPr>
              <a:t> ;</a:t>
            </a:r>
          </a:p>
          <a:p>
            <a:pPr lvl="0"/>
            <a:r>
              <a:rPr lang="fr-FR" sz="1200" kern="1200">
                <a:solidFill>
                  <a:schemeClr val="tx1"/>
                </a:solidFill>
                <a:effectLst/>
                <a:latin typeface="+mn-lt"/>
                <a:ea typeface="+mn-ea"/>
                <a:cs typeface="+mn-cs"/>
              </a:rPr>
              <a:t>un ou plusieurs étudiants, du cégep au postdoctorat ;</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un </a:t>
            </a:r>
            <a:r>
              <a:rPr lang="en-US" sz="1200" kern="1200" err="1">
                <a:solidFill>
                  <a:schemeClr val="tx1"/>
                </a:solidFill>
                <a:effectLst/>
                <a:latin typeface="+mn-lt"/>
                <a:ea typeface="+mn-ea"/>
                <a:cs typeface="+mn-cs"/>
              </a:rPr>
              <a:t>partenaire</a:t>
            </a:r>
            <a:r>
              <a:rPr lang="en-US" sz="1200" kern="1200">
                <a:solidFill>
                  <a:schemeClr val="tx1"/>
                </a:solidFill>
                <a:effectLst/>
                <a:latin typeface="+mn-lt"/>
                <a:ea typeface="+mn-ea"/>
                <a:cs typeface="+mn-cs"/>
              </a:rPr>
              <a:t> externe.</a:t>
            </a:r>
          </a:p>
          <a:p>
            <a:r>
              <a:rPr lang="fr-FR" sz="1200" kern="1200">
                <a:solidFill>
                  <a:schemeClr val="tx1"/>
                </a:solidFill>
                <a:effectLst/>
                <a:latin typeface="+mn-lt"/>
                <a:ea typeface="+mn-ea"/>
                <a:cs typeface="+mn-cs"/>
              </a:rPr>
              <a:t>Le partenaire peut être une entreprise, un OSBL, un hôpital ou une municipalité.</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cœur du programme, c’est le stage de recherche.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unité de stage dure 4 ou 6 mois, et on peut combiner plusieurs unités dans un même projet.</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Les stages peuvent être à temps plein ou à temps partiel — donc très flexibles. Et ca peut être soit en vrai ou mode virtuel </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Une organisation peut avoir plusieurs projets, et plusieurs unités par projet, selon ses besoins.</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Financement</a:t>
            </a:r>
            <a:endParaRPr lang="en-US" sz="1200" kern="1200">
              <a:solidFill>
                <a:schemeClr val="tx1"/>
              </a:solidFill>
              <a:effectLst/>
              <a:latin typeface="+mn-lt"/>
              <a:ea typeface="+mn-ea"/>
              <a:cs typeface="+mn-cs"/>
            </a:endParaRPr>
          </a:p>
          <a:p>
            <a:r>
              <a:rPr lang="en-US" sz="1200" kern="1200" err="1">
                <a:solidFill>
                  <a:schemeClr val="tx1"/>
                </a:solidFill>
                <a:effectLst/>
                <a:latin typeface="+mn-lt"/>
                <a:ea typeface="+mn-ea"/>
                <a:cs typeface="+mn-cs"/>
              </a:rPr>
              <a:t>C’est</a:t>
            </a:r>
            <a:r>
              <a:rPr lang="en-US" sz="1200" kern="1200">
                <a:solidFill>
                  <a:schemeClr val="tx1"/>
                </a:solidFill>
                <a:effectLst/>
                <a:latin typeface="+mn-lt"/>
                <a:ea typeface="+mn-ea"/>
                <a:cs typeface="+mn-cs"/>
              </a:rPr>
              <a:t> simple :</a:t>
            </a:r>
          </a:p>
          <a:p>
            <a:pPr lvl="0"/>
            <a:r>
              <a:rPr lang="en-US" sz="1200" kern="1200" err="1">
                <a:solidFill>
                  <a:schemeClr val="tx1"/>
                </a:solidFill>
                <a:effectLst/>
                <a:latin typeface="+mn-lt"/>
                <a:ea typeface="+mn-ea"/>
                <a:cs typeface="+mn-cs"/>
              </a:rPr>
              <a:t>Chaque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unité</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vaut</a:t>
            </a:r>
            <a:r>
              <a:rPr lang="en-US" sz="1200" kern="1200">
                <a:solidFill>
                  <a:schemeClr val="tx1"/>
                </a:solidFill>
                <a:effectLst/>
                <a:latin typeface="+mn-lt"/>
                <a:ea typeface="+mn-ea"/>
                <a:cs typeface="+mn-cs"/>
              </a:rPr>
              <a:t> 15 000 $.</a:t>
            </a:r>
          </a:p>
          <a:p>
            <a:pPr lvl="0"/>
            <a:r>
              <a:rPr lang="en-US" sz="1200" kern="1200">
                <a:solidFill>
                  <a:schemeClr val="tx1"/>
                </a:solidFill>
                <a:effectLst/>
                <a:latin typeface="+mn-lt"/>
                <a:ea typeface="+mn-ea"/>
                <a:cs typeface="+mn-cs"/>
              </a:rPr>
              <a:t>Minimum 10 000 $ </a:t>
            </a:r>
            <a:r>
              <a:rPr lang="en-US" sz="1200" kern="1200" err="1">
                <a:solidFill>
                  <a:schemeClr val="tx1"/>
                </a:solidFill>
                <a:effectLst/>
                <a:latin typeface="+mn-lt"/>
                <a:ea typeface="+mn-ea"/>
                <a:cs typeface="+mn-cs"/>
              </a:rPr>
              <a:t>vont</a:t>
            </a:r>
            <a:r>
              <a:rPr lang="en-US" sz="1200" kern="1200">
                <a:solidFill>
                  <a:schemeClr val="tx1"/>
                </a:solidFill>
                <a:effectLst/>
                <a:latin typeface="+mn-lt"/>
                <a:ea typeface="+mn-ea"/>
                <a:cs typeface="+mn-cs"/>
              </a:rPr>
              <a:t> au stagiaire.</a:t>
            </a:r>
          </a:p>
          <a:p>
            <a:pPr lvl="0"/>
            <a:r>
              <a:rPr lang="fr-FR" sz="1200" kern="1200">
                <a:solidFill>
                  <a:schemeClr val="tx1"/>
                </a:solidFill>
                <a:effectLst/>
                <a:latin typeface="+mn-lt"/>
                <a:ea typeface="+mn-ea"/>
                <a:cs typeface="+mn-cs"/>
              </a:rPr>
              <a:t>Les 5 000 $ restants couvrent les dépenses de recherche ou bonifient l’allocation.</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Le </a:t>
            </a:r>
            <a:r>
              <a:rPr lang="en-US" sz="1200" kern="1200" err="1">
                <a:solidFill>
                  <a:schemeClr val="tx1"/>
                </a:solidFill>
                <a:effectLst/>
                <a:latin typeface="+mn-lt"/>
                <a:ea typeface="+mn-ea"/>
                <a:cs typeface="+mn-cs"/>
              </a:rPr>
              <a:t>financement</a:t>
            </a:r>
            <a:r>
              <a:rPr lang="en-US" sz="1200" kern="1200">
                <a:solidFill>
                  <a:schemeClr val="tx1"/>
                </a:solidFill>
                <a:effectLst/>
                <a:latin typeface="+mn-lt"/>
                <a:ea typeface="+mn-ea"/>
                <a:cs typeface="+mn-cs"/>
              </a:rPr>
              <a:t> est </a:t>
            </a:r>
            <a:r>
              <a:rPr lang="en-US" sz="1200" kern="1200" err="1">
                <a:solidFill>
                  <a:schemeClr val="tx1"/>
                </a:solidFill>
                <a:effectLst/>
                <a:latin typeface="+mn-lt"/>
                <a:ea typeface="+mn-ea"/>
                <a:cs typeface="+mn-cs"/>
              </a:rPr>
              <a:t>partagé</a:t>
            </a:r>
            <a:r>
              <a:rPr lang="en-US" sz="1200" kern="1200">
                <a:solidFill>
                  <a:schemeClr val="tx1"/>
                </a:solidFill>
                <a:effectLst/>
                <a:latin typeface="+mn-lt"/>
                <a:ea typeface="+mn-ea"/>
                <a:cs typeface="+mn-cs"/>
              </a:rPr>
              <a:t> 50/50 :</a:t>
            </a:r>
          </a:p>
          <a:p>
            <a:pPr lvl="1"/>
            <a:r>
              <a:rPr lang="en-US" sz="1200" kern="1200">
                <a:solidFill>
                  <a:schemeClr val="tx1"/>
                </a:solidFill>
                <a:effectLst/>
                <a:latin typeface="+mn-lt"/>
                <a:ea typeface="+mn-ea"/>
                <a:cs typeface="+mn-cs"/>
              </a:rPr>
              <a:t>7 500 $ de </a:t>
            </a:r>
            <a:r>
              <a:rPr lang="en-US" sz="1200" kern="1200" err="1">
                <a:solidFill>
                  <a:schemeClr val="tx1"/>
                </a:solidFill>
                <a:effectLst/>
                <a:latin typeface="+mn-lt"/>
                <a:ea typeface="+mn-ea"/>
                <a:cs typeface="+mn-cs"/>
              </a:rPr>
              <a:t>Mitacs</a:t>
            </a:r>
            <a:r>
              <a:rPr lang="en-US" sz="1200" kern="1200">
                <a:solidFill>
                  <a:schemeClr val="tx1"/>
                </a:solidFill>
                <a:effectLst/>
                <a:latin typeface="+mn-lt"/>
                <a:ea typeface="+mn-ea"/>
                <a:cs typeface="+mn-cs"/>
              </a:rPr>
              <a:t> ;</a:t>
            </a:r>
          </a:p>
          <a:p>
            <a:pPr lvl="1"/>
            <a:r>
              <a:rPr lang="en-US" sz="1200" kern="1200">
                <a:solidFill>
                  <a:schemeClr val="tx1"/>
                </a:solidFill>
                <a:effectLst/>
                <a:latin typeface="+mn-lt"/>
                <a:ea typeface="+mn-ea"/>
                <a:cs typeface="+mn-cs"/>
              </a:rPr>
              <a:t>7 500 $ (plus taxes) du </a:t>
            </a:r>
            <a:r>
              <a:rPr lang="en-US" sz="1200" kern="1200" err="1">
                <a:solidFill>
                  <a:schemeClr val="tx1"/>
                </a:solidFill>
                <a:effectLst/>
                <a:latin typeface="+mn-lt"/>
                <a:ea typeface="+mn-ea"/>
                <a:cs typeface="+mn-cs"/>
              </a:rPr>
              <a:t>partenaire</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8</a:t>
            </a:fld>
            <a:endParaRPr lang="en-US"/>
          </a:p>
        </p:txBody>
      </p:sp>
    </p:spTree>
    <p:extLst>
      <p:ext uri="{BB962C8B-B14F-4D97-AF65-F5344CB8AC3E}">
        <p14:creationId xmlns:p14="http://schemas.microsoft.com/office/powerpoint/2010/main" val="383242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1" kern="1200">
                <a:solidFill>
                  <a:schemeClr val="tx1"/>
                </a:solidFill>
                <a:effectLst/>
                <a:latin typeface="+mn-lt"/>
                <a:ea typeface="+mn-ea"/>
                <a:cs typeface="+mn-cs"/>
              </a:rPr>
              <a:t>Le programme Accélération : le triangle de collaboration</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Accélération repose toujours sur un triangle.</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Trois partenaires travaillent ensemble sur un même projet.</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1. L’établissement postsecondaire canadien</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Il donne le statut d’étudiant, verse l’aide financière, assure la supervision académique et offre l’accès aux infrastructures de recherche.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2. Le partenaire industriel canadien</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Il contribue à 50 % du financement, propose un projet concret lié à ses besoins, offre une supervision en milieu industriel et donne accès à ses ressources.</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3. L’étudiant ou le stagiaire postdoctoral</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Il est inscrit dans un établissement canadien, peut provenir de toutes les disciplines — du premier cycle au postdoctorat — et travaille à temps plein ou à temps partiel sur le projet.</a:t>
            </a: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Le Message clé a retenir c’est qu’Un projet Accélération doit toujours inclure ces trois composantes :</a:t>
            </a:r>
            <a:br>
              <a:rPr lang="fr-FR" sz="1200" kern="1200">
                <a:solidFill>
                  <a:schemeClr val="tx1"/>
                </a:solidFill>
                <a:effectLst/>
                <a:latin typeface="+mn-lt"/>
                <a:ea typeface="+mn-ea"/>
                <a:cs typeface="+mn-cs"/>
              </a:rPr>
            </a:br>
            <a:r>
              <a:rPr lang="fr-FR" sz="1200" kern="1200">
                <a:solidFill>
                  <a:schemeClr val="tx1"/>
                </a:solidFill>
                <a:effectLst/>
                <a:latin typeface="+mn-lt"/>
                <a:ea typeface="+mn-ea"/>
                <a:cs typeface="+mn-cs"/>
              </a:rPr>
              <a:t>une université canadienne, un partenaire industriel canadien et un stagiaire.</a:t>
            </a:r>
            <a:endParaRPr lang="en-US" sz="1200" kern="1200">
              <a:solidFill>
                <a:schemeClr val="tx1"/>
              </a:solidFill>
              <a:effectLst/>
              <a:latin typeface="+mn-lt"/>
              <a:ea typeface="+mn-ea"/>
              <a:cs typeface="+mn-cs"/>
            </a:endParaRPr>
          </a:p>
          <a:p>
            <a:r>
              <a:rPr lang="fr-FR" sz="1200" kern="1200">
                <a:solidFill>
                  <a:schemeClr val="tx1"/>
                </a:solidFill>
                <a:effectLst/>
                <a:latin typeface="+mn-lt"/>
                <a:ea typeface="+mn-ea"/>
                <a:cs typeface="+mn-cs"/>
              </a:rPr>
              <a:t>S’il manque un élément, le projet n’est pas admissible.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32666E97-610A-804D-9F3C-FF4C3C69B263}" type="slidenum">
              <a:rPr lang="en-US" smtClean="0"/>
              <a:t>9</a:t>
            </a:fld>
            <a:endParaRPr lang="en-US"/>
          </a:p>
        </p:txBody>
      </p:sp>
    </p:spTree>
    <p:extLst>
      <p:ext uri="{BB962C8B-B14F-4D97-AF65-F5344CB8AC3E}">
        <p14:creationId xmlns:p14="http://schemas.microsoft.com/office/powerpoint/2010/main" val="749086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Default">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3287" y="1969996"/>
            <a:ext cx="5622714" cy="1857904"/>
          </a:xfrm>
          <a:prstGeom prst="rect">
            <a:avLst/>
          </a:prstGeom>
        </p:spPr>
        <p:txBody>
          <a:bodyPr anchor="b">
            <a:normAutofit/>
          </a:bodyPr>
          <a:lstStyle>
            <a:lvl1pPr algn="l">
              <a:defRPr sz="4400" b="0" i="0">
                <a:solidFill>
                  <a:schemeClr val="tx1"/>
                </a:solidFill>
                <a:latin typeface="Questa Slab" panose="02000000000000000000" pitchFamily="2" charset="77"/>
                <a:ea typeface="Roboto Slab" pitchFamily="2" charset="0"/>
              </a:defRPr>
            </a:lvl1pPr>
          </a:lstStyle>
          <a:p>
            <a:r>
              <a:rPr lang="en-US"/>
              <a:t>Title</a:t>
            </a:r>
          </a:p>
        </p:txBody>
      </p:sp>
      <p:sp>
        <p:nvSpPr>
          <p:cNvPr id="3" name="Subtitle 2"/>
          <p:cNvSpPr>
            <a:spLocks noGrp="1"/>
          </p:cNvSpPr>
          <p:nvPr>
            <p:ph type="subTitle" idx="1" hasCustomPrompt="1"/>
          </p:nvPr>
        </p:nvSpPr>
        <p:spPr>
          <a:xfrm>
            <a:off x="473287" y="4113243"/>
            <a:ext cx="5622714" cy="823207"/>
          </a:xfrm>
          <a:prstGeom prst="rect">
            <a:avLst/>
          </a:prstGeom>
        </p:spPr>
        <p:txBody>
          <a:bodyPr/>
          <a:lstStyle>
            <a:lvl1pPr marL="0" indent="0" algn="l">
              <a:buNone/>
              <a:defRPr sz="2000" b="0" i="0">
                <a:solidFill>
                  <a:srgbClr val="000000"/>
                </a:solidFill>
                <a:latin typeface="Questa Sans" panose="02000000000000000000" pitchFamily="2" charset="77"/>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pic>
        <p:nvPicPr>
          <p:cNvPr id="20" name="Picture 19">
            <a:extLst>
              <a:ext uri="{FF2B5EF4-FFF2-40B4-BE49-F238E27FC236}">
                <a16:creationId xmlns:a16="http://schemas.microsoft.com/office/drawing/2014/main" id="{7543A5A6-4C20-56DC-F8A4-260327FDDF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4440" y="366008"/>
            <a:ext cx="1465002" cy="249150"/>
          </a:xfrm>
          <a:prstGeom prst="rect">
            <a:avLst/>
          </a:prstGeom>
        </p:spPr>
      </p:pic>
      <p:pic>
        <p:nvPicPr>
          <p:cNvPr id="5" name="Picture 4" descr="A collage of women working on a machine&#10;&#10;AI-generated content may be incorrect.">
            <a:extLst>
              <a:ext uri="{FF2B5EF4-FFF2-40B4-BE49-F238E27FC236}">
                <a16:creationId xmlns:a16="http://schemas.microsoft.com/office/drawing/2014/main" id="{28A0CE36-BC4F-58CE-C6DE-23C51AD7A33A}"/>
              </a:ext>
            </a:extLst>
          </p:cNvPr>
          <p:cNvPicPr>
            <a:picLocks noChangeAspect="1"/>
          </p:cNvPicPr>
          <p:nvPr userDrawn="1"/>
        </p:nvPicPr>
        <p:blipFill>
          <a:blip r:embed="rId4"/>
          <a:stretch>
            <a:fillRect/>
          </a:stretch>
        </p:blipFill>
        <p:spPr>
          <a:xfrm>
            <a:off x="6468306" y="1104795"/>
            <a:ext cx="5486400" cy="5486400"/>
          </a:xfrm>
          <a:prstGeom prst="rect">
            <a:avLst/>
          </a:prstGeom>
        </p:spPr>
      </p:pic>
    </p:spTree>
    <p:extLst>
      <p:ext uri="{BB962C8B-B14F-4D97-AF65-F5344CB8AC3E}">
        <p14:creationId xmlns:p14="http://schemas.microsoft.com/office/powerpoint/2010/main" val="33923417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8_Title an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648E-60F6-E42F-0C2E-D709D589B1D4}"/>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86CD2-18D7-BB2D-9687-8848A62E9E53}"/>
              </a:ext>
            </a:extLst>
          </p:cNvPr>
          <p:cNvSpPr>
            <a:spLocks noGrp="1"/>
          </p:cNvSpPr>
          <p:nvPr>
            <p:ph type="body" idx="1"/>
          </p:nvPr>
        </p:nvSpPr>
        <p:spPr>
          <a:xfrm>
            <a:off x="828000" y="1263720"/>
            <a:ext cx="5157787"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1B9417-D6A6-0056-F693-5BC4601F3933}"/>
              </a:ext>
            </a:extLst>
          </p:cNvPr>
          <p:cNvSpPr>
            <a:spLocks noGrp="1"/>
          </p:cNvSpPr>
          <p:nvPr>
            <p:ph sz="half" idx="2"/>
          </p:nvPr>
        </p:nvSpPr>
        <p:spPr>
          <a:xfrm>
            <a:off x="828000" y="2235352"/>
            <a:ext cx="5169575" cy="395431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084D2-9035-0F6F-CDFF-02484D851D32}"/>
              </a:ext>
            </a:extLst>
          </p:cNvPr>
          <p:cNvSpPr>
            <a:spLocks noGrp="1"/>
          </p:cNvSpPr>
          <p:nvPr>
            <p:ph type="body" sz="quarter" idx="3"/>
          </p:nvPr>
        </p:nvSpPr>
        <p:spPr>
          <a:xfrm>
            <a:off x="6160412" y="1263720"/>
            <a:ext cx="5183188"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78C200-7907-31CD-FDE0-BE1B022922EE}"/>
              </a:ext>
            </a:extLst>
          </p:cNvPr>
          <p:cNvSpPr>
            <a:spLocks noGrp="1"/>
          </p:cNvSpPr>
          <p:nvPr>
            <p:ph sz="quarter" idx="4"/>
          </p:nvPr>
        </p:nvSpPr>
        <p:spPr>
          <a:xfrm>
            <a:off x="6160354" y="2235352"/>
            <a:ext cx="5195034" cy="395431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3B819BCC-A79C-D416-B2DA-1BBDB64F6760}"/>
              </a:ext>
            </a:extLst>
          </p:cNvPr>
          <p:cNvSpPr>
            <a:spLocks noGrp="1"/>
          </p:cNvSpPr>
          <p:nvPr>
            <p:ph type="ftr" sz="quarter" idx="10"/>
          </p:nvPr>
        </p:nvSpPr>
        <p:spPr/>
        <p:txBody>
          <a:bodyPr/>
          <a:lstStyle/>
          <a:p>
            <a:endParaRPr lang="en-US"/>
          </a:p>
        </p:txBody>
      </p:sp>
      <p:sp>
        <p:nvSpPr>
          <p:cNvPr id="11" name="Slide Number Placeholder 10">
            <a:extLst>
              <a:ext uri="{FF2B5EF4-FFF2-40B4-BE49-F238E27FC236}">
                <a16:creationId xmlns:a16="http://schemas.microsoft.com/office/drawing/2014/main" id="{A4CE68E8-0DB5-CA8D-83F5-6663135AB324}"/>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415420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7089BB-875F-CEBA-7CC2-8692D76DCF96}"/>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B8D48C4C-7478-73D2-68BC-DF1E3FFC8735}"/>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975763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E9E4-8B0A-8679-70B7-552E023C2816}"/>
              </a:ext>
            </a:extLst>
          </p:cNvPr>
          <p:cNvSpPr>
            <a:spLocks noGrp="1"/>
          </p:cNvSpPr>
          <p:nvPr>
            <p:ph type="title"/>
          </p:nvPr>
        </p:nvSpPr>
        <p:spPr>
          <a:xfrm>
            <a:off x="828000" y="468000"/>
            <a:ext cx="3932237" cy="1073426"/>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F2D8B-8098-735C-C52D-3517300FDEE0}"/>
              </a:ext>
            </a:extLst>
          </p:cNvPr>
          <p:cNvSpPr>
            <a:spLocks noGrp="1"/>
          </p:cNvSpPr>
          <p:nvPr>
            <p:ph idx="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86D21-0483-DBDC-3162-EC074E264D8D}"/>
              </a:ext>
            </a:extLst>
          </p:cNvPr>
          <p:cNvSpPr>
            <a:spLocks noGrp="1"/>
          </p:cNvSpPr>
          <p:nvPr>
            <p:ph type="body" sz="half" idx="2"/>
          </p:nvPr>
        </p:nvSpPr>
        <p:spPr>
          <a:xfrm>
            <a:off x="839788" y="1669774"/>
            <a:ext cx="3932237" cy="419921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6CE393A6-36CE-6859-1F64-6DCA13F42D74}"/>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E27FC5E-F1AA-33E6-490E-12DDE59648F5}"/>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765188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FD79-2BE5-D95C-710D-136A513238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0AA81-BEC2-C140-062A-8EC2E4D9F3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1C9DE2C-2232-3B65-E23D-595688D424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AF98B95B-B33D-D5E1-3294-ED2908BBC2D6}"/>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06E5747D-30D6-EA2E-2380-35E6D1FEEFEC}"/>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65345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7585075" y="0"/>
            <a:ext cx="4076700" cy="5435600"/>
          </a:xfrm>
          <a:prstGeom prst="round2SameRect">
            <a:avLst>
              <a:gd name="adj1" fmla="val 0"/>
              <a:gd name="adj2" fmla="val 6452"/>
            </a:avLst>
          </a:prstGeom>
        </p:spPr>
        <p:txBody>
          <a:bodyPr/>
          <a:lstStyle/>
          <a:p>
            <a:r>
              <a:rPr lang="en-US"/>
              <a:t>Click icon to add picture</a:t>
            </a:r>
            <a:endParaRPr lang="en-CA"/>
          </a:p>
        </p:txBody>
      </p:sp>
      <p:sp>
        <p:nvSpPr>
          <p:cNvPr id="7" name="Title 6">
            <a:extLst>
              <a:ext uri="{FF2B5EF4-FFF2-40B4-BE49-F238E27FC236}">
                <a16:creationId xmlns:a16="http://schemas.microsoft.com/office/drawing/2014/main" id="{B78670B1-9BAA-47E9-E097-ACF6D413C714}"/>
              </a:ext>
            </a:extLst>
          </p:cNvPr>
          <p:cNvSpPr>
            <a:spLocks noGrp="1"/>
          </p:cNvSpPr>
          <p:nvPr>
            <p:ph type="title" hasCustomPrompt="1"/>
          </p:nvPr>
        </p:nvSpPr>
        <p:spPr>
          <a:xfrm>
            <a:off x="800623" y="2836655"/>
            <a:ext cx="4904983" cy="535531"/>
          </a:xfrm>
          <a:prstGeom prst="rect">
            <a:avLst/>
          </a:prstGeom>
        </p:spPr>
        <p:txBody>
          <a:bodyPr>
            <a:spAutoFit/>
          </a:bodyPr>
          <a:lstStyle>
            <a:lvl1pPr>
              <a:defRPr sz="3200"/>
            </a:lvl1pPr>
          </a:lstStyle>
          <a:p>
            <a:r>
              <a:rPr lang="en-US"/>
              <a:t>Section Title</a:t>
            </a:r>
            <a:endParaRPr lang="en-CA"/>
          </a:p>
        </p:txBody>
      </p:sp>
      <p:sp>
        <p:nvSpPr>
          <p:cNvPr id="13" name="Text Placeholder 12">
            <a:extLst>
              <a:ext uri="{FF2B5EF4-FFF2-40B4-BE49-F238E27FC236}">
                <a16:creationId xmlns:a16="http://schemas.microsoft.com/office/drawing/2014/main" id="{560C4A01-AEAD-7E72-B0B7-32CB6B98F2A2}"/>
              </a:ext>
            </a:extLst>
          </p:cNvPr>
          <p:cNvSpPr>
            <a:spLocks noGrp="1"/>
          </p:cNvSpPr>
          <p:nvPr>
            <p:ph type="body" sz="quarter" idx="11" hasCustomPrompt="1"/>
          </p:nvPr>
        </p:nvSpPr>
        <p:spPr>
          <a:xfrm>
            <a:off x="8316825" y="3500351"/>
            <a:ext cx="3194050" cy="1773237"/>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en-US"/>
              <a:t> </a:t>
            </a:r>
            <a:endParaRPr lang="en-CA"/>
          </a:p>
        </p:txBody>
      </p:sp>
    </p:spTree>
    <p:extLst>
      <p:ext uri="{BB962C8B-B14F-4D97-AF65-F5344CB8AC3E}">
        <p14:creationId xmlns:p14="http://schemas.microsoft.com/office/powerpoint/2010/main" val="1622581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lank with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E1CD-B591-89EF-4D35-F4E6EA056488}"/>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57550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8670B1-9BAA-47E9-E097-ACF6D413C714}"/>
              </a:ext>
            </a:extLst>
          </p:cNvPr>
          <p:cNvSpPr>
            <a:spLocks noGrp="1"/>
          </p:cNvSpPr>
          <p:nvPr>
            <p:ph type="title"/>
          </p:nvPr>
        </p:nvSpPr>
        <p:spPr>
          <a:xfrm>
            <a:off x="2345760" y="360000"/>
            <a:ext cx="7500480" cy="756000"/>
          </a:xfrm>
          <a:prstGeom prst="rect">
            <a:avLst/>
          </a:prstGeom>
        </p:spPr>
        <p:txBody>
          <a:bodyPr/>
          <a:lstStyle>
            <a:lvl1pPr algn="ctr">
              <a:defRPr/>
            </a:lvl1pPr>
          </a:lstStyle>
          <a:p>
            <a:r>
              <a:rPr lang="en-US"/>
              <a:t>Click to edit Master title style</a:t>
            </a:r>
            <a:endParaRPr lang="en-CA"/>
          </a:p>
        </p:txBody>
      </p:sp>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1796441" y="1828800"/>
            <a:ext cx="8599118" cy="4064696"/>
          </a:xfrm>
          <a:prstGeom prst="round2SameRect">
            <a:avLst>
              <a:gd name="adj1" fmla="val 0"/>
              <a:gd name="adj2" fmla="val 6452"/>
            </a:avLst>
          </a:prstGeom>
        </p:spPr>
        <p:txBody>
          <a:bodyPr/>
          <a:lstStyle/>
          <a:p>
            <a:r>
              <a:rPr lang="en-US"/>
              <a:t>Click icon to add picture</a:t>
            </a:r>
            <a:endParaRPr lang="en-CA"/>
          </a:p>
        </p:txBody>
      </p:sp>
      <p:pic>
        <p:nvPicPr>
          <p:cNvPr id="2" name="Graphic 1">
            <a:extLst>
              <a:ext uri="{FF2B5EF4-FFF2-40B4-BE49-F238E27FC236}">
                <a16:creationId xmlns:a16="http://schemas.microsoft.com/office/drawing/2014/main" id="{5C91A6A2-20C5-F920-9051-E7DEF5954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7634" y="6376347"/>
            <a:ext cx="1465444" cy="249225"/>
          </a:xfrm>
          <a:prstGeom prst="rect">
            <a:avLst/>
          </a:prstGeom>
        </p:spPr>
      </p:pic>
    </p:spTree>
    <p:extLst>
      <p:ext uri="{BB962C8B-B14F-4D97-AF65-F5344CB8AC3E}">
        <p14:creationId xmlns:p14="http://schemas.microsoft.com/office/powerpoint/2010/main" val="2419086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y slide">
    <p:bg>
      <p:bgPr>
        <a:solidFill>
          <a:srgbClr val="E5E5E5"/>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588723" y="0"/>
            <a:ext cx="5736964" cy="3156559"/>
          </a:xfrm>
          <a:prstGeom prst="round2SameRect">
            <a:avLst>
              <a:gd name="adj1" fmla="val 0"/>
              <a:gd name="adj2" fmla="val 6452"/>
            </a:avLst>
          </a:prstGeom>
        </p:spPr>
        <p:txBody>
          <a:bodyPr/>
          <a:lstStyle/>
          <a:p>
            <a:r>
              <a:rPr lang="en-US"/>
              <a:t>Click icon to add picture</a:t>
            </a:r>
            <a:endParaRPr lang="en-CA"/>
          </a:p>
        </p:txBody>
      </p:sp>
      <p:sp>
        <p:nvSpPr>
          <p:cNvPr id="7" name="Title 6">
            <a:extLst>
              <a:ext uri="{FF2B5EF4-FFF2-40B4-BE49-F238E27FC236}">
                <a16:creationId xmlns:a16="http://schemas.microsoft.com/office/drawing/2014/main" id="{B78670B1-9BAA-47E9-E097-ACF6D413C714}"/>
              </a:ext>
            </a:extLst>
          </p:cNvPr>
          <p:cNvSpPr>
            <a:spLocks noGrp="1"/>
          </p:cNvSpPr>
          <p:nvPr>
            <p:ph type="title" hasCustomPrompt="1"/>
          </p:nvPr>
        </p:nvSpPr>
        <p:spPr>
          <a:xfrm>
            <a:off x="850728" y="2928668"/>
            <a:ext cx="5199343" cy="455782"/>
          </a:xfrm>
          <a:prstGeom prst="roundRect">
            <a:avLst>
              <a:gd name="adj" fmla="val 23427"/>
            </a:avLst>
          </a:prstGeom>
          <a:solidFill>
            <a:schemeClr val="bg1"/>
          </a:solidFill>
        </p:spPr>
        <p:txBody>
          <a:bodyPr tIns="72000" bIns="72000">
            <a:spAutoFit/>
          </a:bodyPr>
          <a:lstStyle>
            <a:lvl1pPr>
              <a:defRPr sz="1800" b="1"/>
            </a:lvl1pPr>
          </a:lstStyle>
          <a:p>
            <a:r>
              <a:rPr lang="en-US"/>
              <a:t>Story Title</a:t>
            </a:r>
            <a:endParaRPr lang="en-CA"/>
          </a:p>
        </p:txBody>
      </p:sp>
      <p:sp>
        <p:nvSpPr>
          <p:cNvPr id="3" name="Text Placeholder 2">
            <a:extLst>
              <a:ext uri="{FF2B5EF4-FFF2-40B4-BE49-F238E27FC236}">
                <a16:creationId xmlns:a16="http://schemas.microsoft.com/office/drawing/2014/main" id="{32EA0489-EC17-ACF2-1AAB-69FB89D76CF8}"/>
              </a:ext>
            </a:extLst>
          </p:cNvPr>
          <p:cNvSpPr>
            <a:spLocks noGrp="1"/>
          </p:cNvSpPr>
          <p:nvPr>
            <p:ph type="body" sz="quarter" idx="11"/>
          </p:nvPr>
        </p:nvSpPr>
        <p:spPr>
          <a:xfrm>
            <a:off x="6789738" y="795338"/>
            <a:ext cx="4813300" cy="5441950"/>
          </a:xfrm>
          <a:prstGeom prst="rect">
            <a:avLst/>
          </a:prstGeom>
        </p:spPr>
        <p:txBody>
          <a:bodyPr>
            <a:normAutofit/>
          </a:bodyPr>
          <a:lstStyle>
            <a:lvl1pPr marL="0" indent="0">
              <a:buNone/>
              <a:defRPr sz="1500">
                <a:solidFill>
                  <a:srgbClr val="000000"/>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A086E0F2-153A-B7F9-05F2-448AED719FE7}"/>
              </a:ext>
            </a:extLst>
          </p:cNvPr>
          <p:cNvSpPr>
            <a:spLocks noGrp="1"/>
          </p:cNvSpPr>
          <p:nvPr>
            <p:ph type="body" sz="quarter" idx="12" hasCustomPrompt="1"/>
          </p:nvPr>
        </p:nvSpPr>
        <p:spPr>
          <a:xfrm>
            <a:off x="701675" y="3770313"/>
            <a:ext cx="5624513" cy="1665983"/>
          </a:xfrm>
          <a:prstGeom prst="rect">
            <a:avLst/>
          </a:prstGeom>
        </p:spPr>
        <p:txBody>
          <a:bodyPr>
            <a:normAutofit/>
          </a:bodyPr>
          <a:lstStyle>
            <a:lvl1pPr marL="0" indent="0">
              <a:lnSpc>
                <a:spcPct val="100000"/>
              </a:lnSpc>
              <a:buNone/>
              <a:defRPr sz="1500">
                <a:latin typeface="+mj-lt"/>
              </a:defRPr>
            </a:lvl1pPr>
            <a:lvl2pPr>
              <a:buNone/>
              <a:defRPr/>
            </a:lvl2pPr>
            <a:lvl3pPr>
              <a:buNone/>
              <a:defRPr/>
            </a:lvl3pPr>
            <a:lvl4pPr>
              <a:buNone/>
              <a:defRPr/>
            </a:lvl4pPr>
            <a:lvl5pPr>
              <a:buNone/>
              <a:defRPr/>
            </a:lvl5pPr>
          </a:lstStyle>
          <a:p>
            <a:pPr lvl="0"/>
            <a:r>
              <a:rPr lang="en-US"/>
              <a:t>Quote</a:t>
            </a:r>
          </a:p>
        </p:txBody>
      </p:sp>
      <p:sp>
        <p:nvSpPr>
          <p:cNvPr id="6" name="Text Placeholder 4">
            <a:extLst>
              <a:ext uri="{FF2B5EF4-FFF2-40B4-BE49-F238E27FC236}">
                <a16:creationId xmlns:a16="http://schemas.microsoft.com/office/drawing/2014/main" id="{EC1F5E8D-AEB9-FB83-A5AA-889D8F98636D}"/>
              </a:ext>
            </a:extLst>
          </p:cNvPr>
          <p:cNvSpPr>
            <a:spLocks noGrp="1"/>
          </p:cNvSpPr>
          <p:nvPr>
            <p:ph type="body" sz="quarter" idx="13" hasCustomPrompt="1"/>
          </p:nvPr>
        </p:nvSpPr>
        <p:spPr>
          <a:xfrm>
            <a:off x="701675" y="5718132"/>
            <a:ext cx="5624513" cy="331918"/>
          </a:xfrm>
          <a:prstGeom prst="rect">
            <a:avLst/>
          </a:prstGeom>
        </p:spPr>
        <p:txBody>
          <a:bodyPr>
            <a:noAutofit/>
          </a:bodyPr>
          <a:lstStyle>
            <a:lvl1pPr marL="0" indent="0" algn="r">
              <a:buNone/>
              <a:defRPr sz="1200">
                <a:solidFill>
                  <a:srgbClr val="000000"/>
                </a:solidFill>
                <a:latin typeface="+mn-lt"/>
              </a:defRPr>
            </a:lvl1pPr>
            <a:lvl2pPr>
              <a:buNone/>
              <a:defRPr/>
            </a:lvl2pPr>
            <a:lvl3pPr>
              <a:buNone/>
              <a:defRPr/>
            </a:lvl3pPr>
            <a:lvl4pPr>
              <a:buNone/>
              <a:defRPr/>
            </a:lvl4pPr>
            <a:lvl5pPr>
              <a:buNone/>
              <a:defRPr/>
            </a:lvl5pPr>
          </a:lstStyle>
          <a:p>
            <a:pPr lvl="0"/>
            <a:r>
              <a:rPr lang="en-US"/>
              <a:t>– Attribution</a:t>
            </a:r>
          </a:p>
        </p:txBody>
      </p:sp>
      <p:sp>
        <p:nvSpPr>
          <p:cNvPr id="8" name="Slide Number Placeholder 5">
            <a:extLst>
              <a:ext uri="{FF2B5EF4-FFF2-40B4-BE49-F238E27FC236}">
                <a16:creationId xmlns:a16="http://schemas.microsoft.com/office/drawing/2014/main" id="{884E2C88-94E3-DFB3-815A-3F89AFBE1A41}"/>
              </a:ext>
            </a:extLst>
          </p:cNvPr>
          <p:cNvSpPr>
            <a:spLocks noGrp="1"/>
          </p:cNvSpPr>
          <p:nvPr>
            <p:ph type="sldNum" sz="quarter" idx="4"/>
          </p:nvPr>
        </p:nvSpPr>
        <p:spPr>
          <a:xfrm>
            <a:off x="9009499" y="6411582"/>
            <a:ext cx="2743200" cy="365125"/>
          </a:xfrm>
          <a:prstGeom prst="rect">
            <a:avLst/>
          </a:prstGeom>
        </p:spPr>
        <p:txBody>
          <a:bodyPr vert="horz" lIns="91440" tIns="45720" rIns="91440" bIns="45720" rtlCol="0" anchor="ctr"/>
          <a:lstStyle>
            <a:lvl1pPr algn="r">
              <a:defRPr sz="1200">
                <a:solidFill>
                  <a:schemeClr val="tx1"/>
                </a:solidFill>
              </a:defRPr>
            </a:lvl1pPr>
          </a:lstStyle>
          <a:p>
            <a:fld id="{4979A187-B83C-114E-BB11-73BE9B1B3BF5}" type="slidenum">
              <a:rPr lang="en-US" smtClean="0"/>
              <a:pPr/>
              <a:t>‹#›</a:t>
            </a:fld>
            <a:endParaRPr lang="en-US">
              <a:solidFill>
                <a:schemeClr val="tx1"/>
              </a:solidFill>
            </a:endParaRPr>
          </a:p>
        </p:txBody>
      </p:sp>
      <p:sp>
        <p:nvSpPr>
          <p:cNvPr id="10" name="TextBox 9">
            <a:extLst>
              <a:ext uri="{FF2B5EF4-FFF2-40B4-BE49-F238E27FC236}">
                <a16:creationId xmlns:a16="http://schemas.microsoft.com/office/drawing/2014/main" id="{601E8CB4-1C96-6646-EAF3-20E52B19FBEB}"/>
              </a:ext>
            </a:extLst>
          </p:cNvPr>
          <p:cNvSpPr txBox="1"/>
          <p:nvPr userDrawn="1"/>
        </p:nvSpPr>
        <p:spPr>
          <a:xfrm>
            <a:off x="9595262" y="0"/>
            <a:ext cx="2007776" cy="469075"/>
          </a:xfrm>
          <a:prstGeom prst="round2SameRect">
            <a:avLst>
              <a:gd name="adj1" fmla="val 0"/>
              <a:gd name="adj2" fmla="val 30380"/>
            </a:avLst>
          </a:prstGeom>
          <a:solidFill>
            <a:schemeClr val="tx1"/>
          </a:solidFill>
        </p:spPr>
        <p:txBody>
          <a:bodyPr wrap="square" bIns="72000" rtlCol="0" anchor="b" anchorCtr="0">
            <a:noAutofit/>
          </a:bodyPr>
          <a:lstStyle/>
          <a:p>
            <a:r>
              <a:rPr lang="en-US" sz="1400">
                <a:solidFill>
                  <a:schemeClr val="bg1"/>
                </a:solidFill>
                <a:latin typeface="+mj-lt"/>
              </a:rPr>
              <a:t>Mitacs Impact Stories</a:t>
            </a:r>
          </a:p>
        </p:txBody>
      </p:sp>
    </p:spTree>
    <p:extLst>
      <p:ext uri="{BB962C8B-B14F-4D97-AF65-F5344CB8AC3E}">
        <p14:creationId xmlns:p14="http://schemas.microsoft.com/office/powerpoint/2010/main" val="2390375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Default">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3287" y="1969996"/>
            <a:ext cx="5622714" cy="1857904"/>
          </a:xfrm>
          <a:prstGeom prst="rect">
            <a:avLst/>
          </a:prstGeom>
        </p:spPr>
        <p:txBody>
          <a:bodyPr anchor="b">
            <a:normAutofit/>
          </a:bodyPr>
          <a:lstStyle>
            <a:lvl1pPr algn="l">
              <a:defRPr sz="4400" b="0" i="0">
                <a:solidFill>
                  <a:schemeClr val="tx1"/>
                </a:solidFill>
                <a:latin typeface="Questa Slab" panose="02000000000000000000" pitchFamily="2" charset="77"/>
                <a:ea typeface="Roboto Slab" pitchFamily="2" charset="0"/>
              </a:defRPr>
            </a:lvl1pPr>
          </a:lstStyle>
          <a:p>
            <a:r>
              <a:rPr lang="en-US"/>
              <a:t>Title</a:t>
            </a:r>
          </a:p>
        </p:txBody>
      </p:sp>
      <p:sp>
        <p:nvSpPr>
          <p:cNvPr id="3" name="Subtitle 2"/>
          <p:cNvSpPr>
            <a:spLocks noGrp="1"/>
          </p:cNvSpPr>
          <p:nvPr>
            <p:ph type="subTitle" idx="1" hasCustomPrompt="1"/>
          </p:nvPr>
        </p:nvSpPr>
        <p:spPr>
          <a:xfrm>
            <a:off x="473287" y="4113243"/>
            <a:ext cx="5622714" cy="823207"/>
          </a:xfrm>
          <a:prstGeom prst="rect">
            <a:avLst/>
          </a:prstGeom>
        </p:spPr>
        <p:txBody>
          <a:bodyPr/>
          <a:lstStyle>
            <a:lvl1pPr marL="0" indent="0" algn="l">
              <a:buNone/>
              <a:defRPr sz="2000" b="0" i="0">
                <a:solidFill>
                  <a:srgbClr val="000000"/>
                </a:solidFill>
                <a:latin typeface="Questa Sans" panose="02000000000000000000" pitchFamily="2" charset="77"/>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pic>
        <p:nvPicPr>
          <p:cNvPr id="20" name="Picture 19">
            <a:extLst>
              <a:ext uri="{FF2B5EF4-FFF2-40B4-BE49-F238E27FC236}">
                <a16:creationId xmlns:a16="http://schemas.microsoft.com/office/drawing/2014/main" id="{7543A5A6-4C20-56DC-F8A4-260327FDDF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4440" y="366008"/>
            <a:ext cx="1465002" cy="249150"/>
          </a:xfrm>
          <a:prstGeom prst="rect">
            <a:avLst/>
          </a:prstGeom>
        </p:spPr>
      </p:pic>
      <p:pic>
        <p:nvPicPr>
          <p:cNvPr id="5" name="Picture 4" descr="A collage of women working on a machine&#10;&#10;AI-generated content may be incorrect.">
            <a:extLst>
              <a:ext uri="{FF2B5EF4-FFF2-40B4-BE49-F238E27FC236}">
                <a16:creationId xmlns:a16="http://schemas.microsoft.com/office/drawing/2014/main" id="{28A0CE36-BC4F-58CE-C6DE-23C51AD7A33A}"/>
              </a:ext>
            </a:extLst>
          </p:cNvPr>
          <p:cNvPicPr>
            <a:picLocks noChangeAspect="1"/>
          </p:cNvPicPr>
          <p:nvPr userDrawn="1"/>
        </p:nvPicPr>
        <p:blipFill>
          <a:blip r:embed="rId4"/>
          <a:stretch>
            <a:fillRect/>
          </a:stretch>
        </p:blipFill>
        <p:spPr>
          <a:xfrm>
            <a:off x="6468306" y="1104795"/>
            <a:ext cx="5486400" cy="5486400"/>
          </a:xfrm>
          <a:prstGeom prst="rect">
            <a:avLst/>
          </a:prstGeom>
        </p:spPr>
      </p:pic>
    </p:spTree>
    <p:extLst>
      <p:ext uri="{BB962C8B-B14F-4D97-AF65-F5344CB8AC3E}">
        <p14:creationId xmlns:p14="http://schemas.microsoft.com/office/powerpoint/2010/main" val="1382381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89880CF-9712-0B86-7B1C-9D142A5B7734}"/>
              </a:ext>
            </a:extLst>
          </p:cNvPr>
          <p:cNvSpPr>
            <a:spLocks noGrp="1"/>
          </p:cNvSpPr>
          <p:nvPr>
            <p:ph type="pic" sz="quarter" idx="12"/>
          </p:nvPr>
        </p:nvSpPr>
        <p:spPr>
          <a:xfrm>
            <a:off x="8479863" y="3782302"/>
            <a:ext cx="3437613" cy="2803687"/>
          </a:xfrm>
          <a:custGeom>
            <a:avLst/>
            <a:gdLst>
              <a:gd name="csX0" fmla="*/ 1230305 w 3437613"/>
              <a:gd name="csY0" fmla="*/ 738 h 2803687"/>
              <a:gd name="csX1" fmla="*/ 1325580 w 3437613"/>
              <a:gd name="csY1" fmla="*/ 11433 h 2803687"/>
              <a:gd name="csX2" fmla="*/ 3255560 w 3437613"/>
              <a:gd name="csY2" fmla="*/ 604566 h 2803687"/>
              <a:gd name="csX3" fmla="*/ 3437613 w 3437613"/>
              <a:gd name="csY3" fmla="*/ 850842 h 2803687"/>
              <a:gd name="csX4" fmla="*/ 3437613 w 3437613"/>
              <a:gd name="csY4" fmla="*/ 2546023 h 2803687"/>
              <a:gd name="csX5" fmla="*/ 3179755 w 3437613"/>
              <a:gd name="csY5" fmla="*/ 2803687 h 2803687"/>
              <a:gd name="csX6" fmla="*/ 193598 w 3437613"/>
              <a:gd name="csY6" fmla="*/ 2803687 h 2803687"/>
              <a:gd name="csX7" fmla="*/ 15220 w 3437613"/>
              <a:gd name="csY7" fmla="*/ 2535775 h 2803687"/>
              <a:gd name="csX8" fmla="*/ 1011941 w 3437613"/>
              <a:gd name="csY8" fmla="*/ 158160 h 2803687"/>
              <a:gd name="csX9" fmla="*/ 1230305 w 3437613"/>
              <a:gd name="csY9" fmla="*/ 738 h 2803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37613" h="2803687">
                <a:moveTo>
                  <a:pt x="1230305" y="738"/>
                </a:moveTo>
                <a:cubicBezTo>
                  <a:pt x="1261648" y="-1643"/>
                  <a:pt x="1293892" y="1695"/>
                  <a:pt x="1325580" y="11433"/>
                </a:cubicBezTo>
                <a:lnTo>
                  <a:pt x="3255560" y="604566"/>
                </a:lnTo>
                <a:cubicBezTo>
                  <a:pt x="3363766" y="637822"/>
                  <a:pt x="3437613" y="737720"/>
                  <a:pt x="3437613" y="850842"/>
                </a:cubicBezTo>
                <a:lnTo>
                  <a:pt x="3437613" y="2546023"/>
                </a:lnTo>
                <a:cubicBezTo>
                  <a:pt x="3437613" y="2688328"/>
                  <a:pt x="3322164" y="2803687"/>
                  <a:pt x="3179755" y="2803687"/>
                </a:cubicBezTo>
                <a:lnTo>
                  <a:pt x="193598" y="2803687"/>
                </a:lnTo>
                <a:cubicBezTo>
                  <a:pt x="55439" y="2803687"/>
                  <a:pt x="-38159" y="2663112"/>
                  <a:pt x="15220" y="2535775"/>
                </a:cubicBezTo>
                <a:lnTo>
                  <a:pt x="1011941" y="158160"/>
                </a:lnTo>
                <a:cubicBezTo>
                  <a:pt x="1050366" y="66495"/>
                  <a:pt x="1136277" y="7882"/>
                  <a:pt x="1230305" y="738"/>
                </a:cubicBezTo>
                <a:close/>
              </a:path>
            </a:pathLst>
          </a:custGeom>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0918449D-EA30-E045-173A-8C889A92BD58}"/>
              </a:ext>
            </a:extLst>
          </p:cNvPr>
          <p:cNvSpPr>
            <a:spLocks noGrp="1"/>
          </p:cNvSpPr>
          <p:nvPr>
            <p:ph type="pic" sz="quarter" idx="11"/>
          </p:nvPr>
        </p:nvSpPr>
        <p:spPr>
          <a:xfrm>
            <a:off x="6269528" y="830317"/>
            <a:ext cx="3860983" cy="5754632"/>
          </a:xfrm>
          <a:custGeom>
            <a:avLst/>
            <a:gdLst>
              <a:gd name="csX0" fmla="*/ 902240 w 3860983"/>
              <a:gd name="csY0" fmla="*/ 822 h 5754632"/>
              <a:gd name="csX1" fmla="*/ 963723 w 3860983"/>
              <a:gd name="csY1" fmla="*/ 12799 h 5754632"/>
              <a:gd name="csX2" fmla="*/ 3669262 w 3860983"/>
              <a:gd name="csY2" fmla="*/ 865504 h 5754632"/>
              <a:gd name="csX3" fmla="*/ 3839638 w 3860983"/>
              <a:gd name="csY3" fmla="*/ 1232735 h 5754632"/>
              <a:gd name="csX4" fmla="*/ 2018185 w 3860983"/>
              <a:gd name="csY4" fmla="*/ 5586942 h 5754632"/>
              <a:gd name="csX5" fmla="*/ 1845584 w 3860983"/>
              <a:gd name="csY5" fmla="*/ 5743236 h 5754632"/>
              <a:gd name="csX6" fmla="*/ 1769274 w 3860983"/>
              <a:gd name="csY6" fmla="*/ 5754632 h 5754632"/>
              <a:gd name="csX7" fmla="*/ 268778 w 3860983"/>
              <a:gd name="csY7" fmla="*/ 5754632 h 5754632"/>
              <a:gd name="csX8" fmla="*/ 214429 w 3860983"/>
              <a:gd name="csY8" fmla="*/ 5748731 h 5754632"/>
              <a:gd name="csX9" fmla="*/ 1884 w 3860983"/>
              <a:gd name="csY9" fmla="*/ 5449338 h 5754632"/>
              <a:gd name="csX10" fmla="*/ 609376 w 3860983"/>
              <a:gd name="csY10" fmla="*/ 242429 h 5754632"/>
              <a:gd name="csX11" fmla="*/ 902240 w 3860983"/>
              <a:gd name="csY11" fmla="*/ 822 h 5754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860983" h="5754632">
                <a:moveTo>
                  <a:pt x="902240" y="822"/>
                </a:moveTo>
                <a:cubicBezTo>
                  <a:pt x="922632" y="2413"/>
                  <a:pt x="943228" y="6340"/>
                  <a:pt x="963723" y="12799"/>
                </a:cubicBezTo>
                <a:lnTo>
                  <a:pt x="3669262" y="865504"/>
                </a:lnTo>
                <a:cubicBezTo>
                  <a:pt x="3822951" y="913947"/>
                  <a:pt x="3901856" y="1084010"/>
                  <a:pt x="3839638" y="1232735"/>
                </a:cubicBezTo>
                <a:lnTo>
                  <a:pt x="2018185" y="5586942"/>
                </a:lnTo>
                <a:cubicBezTo>
                  <a:pt x="1986209" y="5663379"/>
                  <a:pt x="1922182" y="5719802"/>
                  <a:pt x="1845584" y="5743236"/>
                </a:cubicBezTo>
                <a:lnTo>
                  <a:pt x="1769274" y="5754632"/>
                </a:lnTo>
                <a:lnTo>
                  <a:pt x="268778" y="5754632"/>
                </a:lnTo>
                <a:lnTo>
                  <a:pt x="214429" y="5748731"/>
                </a:lnTo>
                <a:cubicBezTo>
                  <a:pt x="80568" y="5719133"/>
                  <a:pt x="-14741" y="5591837"/>
                  <a:pt x="1884" y="5449338"/>
                </a:cubicBezTo>
                <a:lnTo>
                  <a:pt x="609376" y="242429"/>
                </a:lnTo>
                <a:cubicBezTo>
                  <a:pt x="626817" y="92939"/>
                  <a:pt x="759501" y="-10318"/>
                  <a:pt x="902240" y="822"/>
                </a:cubicBezTo>
                <a:close/>
              </a:path>
            </a:pathLst>
          </a:custGeom>
        </p:spPr>
        <p:txBody>
          <a:bodyPr wrap="square">
            <a:noAutofit/>
          </a:bodyPr>
          <a:lstStyle/>
          <a:p>
            <a:r>
              <a:rPr lang="en-US"/>
              <a:t>Click icon to add picture</a:t>
            </a:r>
          </a:p>
        </p:txBody>
      </p:sp>
      <p:sp>
        <p:nvSpPr>
          <p:cNvPr id="28" name="Picture Placeholder 27">
            <a:extLst>
              <a:ext uri="{FF2B5EF4-FFF2-40B4-BE49-F238E27FC236}">
                <a16:creationId xmlns:a16="http://schemas.microsoft.com/office/drawing/2014/main" id="{7C1B1659-A016-EB91-8F05-A22630A692B9}"/>
              </a:ext>
            </a:extLst>
          </p:cNvPr>
          <p:cNvSpPr>
            <a:spLocks noGrp="1"/>
          </p:cNvSpPr>
          <p:nvPr>
            <p:ph type="pic" sz="quarter" idx="10"/>
          </p:nvPr>
        </p:nvSpPr>
        <p:spPr>
          <a:xfrm>
            <a:off x="9669292" y="1555750"/>
            <a:ext cx="2246543" cy="2693441"/>
          </a:xfrm>
          <a:custGeom>
            <a:avLst/>
            <a:gdLst>
              <a:gd name="csX0" fmla="*/ 1986814 w 2246543"/>
              <a:gd name="csY0" fmla="*/ 6 h 2693441"/>
              <a:gd name="csX1" fmla="*/ 2246543 w 2246543"/>
              <a:gd name="csY1" fmla="*/ 258150 h 2693441"/>
              <a:gd name="csX2" fmla="*/ 2246543 w 2246543"/>
              <a:gd name="csY2" fmla="*/ 2435117 h 2693441"/>
              <a:gd name="csX3" fmla="*/ 1912406 w 2246543"/>
              <a:gd name="csY3" fmla="*/ 2681778 h 2693441"/>
              <a:gd name="csX4" fmla="*/ 91007 w 2246543"/>
              <a:gd name="csY4" fmla="*/ 2119238 h 2693441"/>
              <a:gd name="csX5" fmla="*/ 9617 w 2246543"/>
              <a:gd name="csY5" fmla="*/ 1947126 h 2693441"/>
              <a:gd name="csX6" fmla="*/ 735799 w 2246543"/>
              <a:gd name="csY6" fmla="*/ 167287 h 2693441"/>
              <a:gd name="csX7" fmla="*/ 972984 w 2246543"/>
              <a:gd name="csY7" fmla="*/ 6705 h 2693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46543" h="2693441">
                <a:moveTo>
                  <a:pt x="1986814" y="6"/>
                </a:moveTo>
                <a:cubicBezTo>
                  <a:pt x="2129978" y="-940"/>
                  <a:pt x="2246543" y="114911"/>
                  <a:pt x="2246543" y="258150"/>
                </a:cubicBezTo>
                <a:lnTo>
                  <a:pt x="2246543" y="2435117"/>
                </a:lnTo>
                <a:cubicBezTo>
                  <a:pt x="2246543" y="2608904"/>
                  <a:pt x="2078381" y="2733042"/>
                  <a:pt x="1912406" y="2681778"/>
                </a:cubicBezTo>
                <a:lnTo>
                  <a:pt x="91007" y="2119238"/>
                </a:lnTo>
                <a:cubicBezTo>
                  <a:pt x="18643" y="2096886"/>
                  <a:pt x="-19004" y="2017276"/>
                  <a:pt x="9617" y="1947126"/>
                </a:cubicBezTo>
                <a:lnTo>
                  <a:pt x="735799" y="167287"/>
                </a:lnTo>
                <a:cubicBezTo>
                  <a:pt x="775187" y="70746"/>
                  <a:pt x="868759" y="7393"/>
                  <a:pt x="972984" y="6705"/>
                </a:cubicBezTo>
                <a:close/>
              </a:path>
            </a:pathLst>
          </a:custGeom>
        </p:spPr>
        <p:txBody>
          <a:bodyPr wrap="square">
            <a:noAutofit/>
          </a:bodyPr>
          <a:lstStyle/>
          <a:p>
            <a:r>
              <a:rPr lang="en-US"/>
              <a:t>Click icon to add picture</a:t>
            </a:r>
          </a:p>
        </p:txBody>
      </p:sp>
      <p:sp>
        <p:nvSpPr>
          <p:cNvPr id="2" name="Title 1"/>
          <p:cNvSpPr>
            <a:spLocks noGrp="1"/>
          </p:cNvSpPr>
          <p:nvPr>
            <p:ph type="ctrTitle" hasCustomPrompt="1"/>
          </p:nvPr>
        </p:nvSpPr>
        <p:spPr>
          <a:xfrm>
            <a:off x="473287" y="1969996"/>
            <a:ext cx="5622714" cy="1857904"/>
          </a:xfrm>
          <a:prstGeom prst="rect">
            <a:avLst/>
          </a:prstGeom>
        </p:spPr>
        <p:txBody>
          <a:bodyPr anchor="b">
            <a:normAutofit/>
          </a:bodyPr>
          <a:lstStyle>
            <a:lvl1pPr algn="l">
              <a:defRPr sz="4400" b="0" i="0">
                <a:solidFill>
                  <a:schemeClr val="tx1"/>
                </a:solidFill>
                <a:latin typeface="Questa Slab" panose="02000000000000000000" pitchFamily="2" charset="77"/>
                <a:ea typeface="Roboto Slab" pitchFamily="2" charset="0"/>
              </a:defRPr>
            </a:lvl1pPr>
          </a:lstStyle>
          <a:p>
            <a:r>
              <a:rPr lang="en-US"/>
              <a:t>Title</a:t>
            </a:r>
          </a:p>
        </p:txBody>
      </p:sp>
      <p:sp>
        <p:nvSpPr>
          <p:cNvPr id="3" name="Subtitle 2"/>
          <p:cNvSpPr>
            <a:spLocks noGrp="1"/>
          </p:cNvSpPr>
          <p:nvPr>
            <p:ph type="subTitle" idx="1" hasCustomPrompt="1"/>
          </p:nvPr>
        </p:nvSpPr>
        <p:spPr>
          <a:xfrm>
            <a:off x="473287" y="4113243"/>
            <a:ext cx="5622714" cy="823207"/>
          </a:xfrm>
          <a:prstGeom prst="rect">
            <a:avLst/>
          </a:prstGeom>
        </p:spPr>
        <p:txBody>
          <a:bodyPr/>
          <a:lstStyle>
            <a:lvl1pPr marL="0" indent="0" algn="l">
              <a:buNone/>
              <a:defRPr sz="2000" b="0" i="0">
                <a:solidFill>
                  <a:srgbClr val="000000"/>
                </a:solidFill>
                <a:latin typeface="Questa Sans" panose="02000000000000000000" pitchFamily="2" charset="77"/>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pic>
        <p:nvPicPr>
          <p:cNvPr id="20" name="Picture 19">
            <a:extLst>
              <a:ext uri="{FF2B5EF4-FFF2-40B4-BE49-F238E27FC236}">
                <a16:creationId xmlns:a16="http://schemas.microsoft.com/office/drawing/2014/main" id="{7543A5A6-4C20-56DC-F8A4-260327FDDF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4440" y="366008"/>
            <a:ext cx="1465002" cy="249150"/>
          </a:xfrm>
          <a:prstGeom prst="rect">
            <a:avLst/>
          </a:prstGeom>
        </p:spPr>
      </p:pic>
    </p:spTree>
    <p:extLst>
      <p:ext uri="{BB962C8B-B14F-4D97-AF65-F5344CB8AC3E}">
        <p14:creationId xmlns:p14="http://schemas.microsoft.com/office/powerpoint/2010/main" val="35679767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89880CF-9712-0B86-7B1C-9D142A5B7734}"/>
              </a:ext>
            </a:extLst>
          </p:cNvPr>
          <p:cNvSpPr>
            <a:spLocks noGrp="1"/>
          </p:cNvSpPr>
          <p:nvPr>
            <p:ph type="pic" sz="quarter" idx="12"/>
          </p:nvPr>
        </p:nvSpPr>
        <p:spPr>
          <a:xfrm>
            <a:off x="8479863" y="3782302"/>
            <a:ext cx="3437613" cy="2803687"/>
          </a:xfrm>
          <a:custGeom>
            <a:avLst/>
            <a:gdLst>
              <a:gd name="csX0" fmla="*/ 1230305 w 3437613"/>
              <a:gd name="csY0" fmla="*/ 738 h 2803687"/>
              <a:gd name="csX1" fmla="*/ 1325580 w 3437613"/>
              <a:gd name="csY1" fmla="*/ 11433 h 2803687"/>
              <a:gd name="csX2" fmla="*/ 3255560 w 3437613"/>
              <a:gd name="csY2" fmla="*/ 604566 h 2803687"/>
              <a:gd name="csX3" fmla="*/ 3437613 w 3437613"/>
              <a:gd name="csY3" fmla="*/ 850842 h 2803687"/>
              <a:gd name="csX4" fmla="*/ 3437613 w 3437613"/>
              <a:gd name="csY4" fmla="*/ 2546023 h 2803687"/>
              <a:gd name="csX5" fmla="*/ 3179755 w 3437613"/>
              <a:gd name="csY5" fmla="*/ 2803687 h 2803687"/>
              <a:gd name="csX6" fmla="*/ 193598 w 3437613"/>
              <a:gd name="csY6" fmla="*/ 2803687 h 2803687"/>
              <a:gd name="csX7" fmla="*/ 15220 w 3437613"/>
              <a:gd name="csY7" fmla="*/ 2535775 h 2803687"/>
              <a:gd name="csX8" fmla="*/ 1011941 w 3437613"/>
              <a:gd name="csY8" fmla="*/ 158160 h 2803687"/>
              <a:gd name="csX9" fmla="*/ 1230305 w 3437613"/>
              <a:gd name="csY9" fmla="*/ 738 h 28036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37613" h="2803687">
                <a:moveTo>
                  <a:pt x="1230305" y="738"/>
                </a:moveTo>
                <a:cubicBezTo>
                  <a:pt x="1261648" y="-1643"/>
                  <a:pt x="1293892" y="1695"/>
                  <a:pt x="1325580" y="11433"/>
                </a:cubicBezTo>
                <a:lnTo>
                  <a:pt x="3255560" y="604566"/>
                </a:lnTo>
                <a:cubicBezTo>
                  <a:pt x="3363766" y="637822"/>
                  <a:pt x="3437613" y="737720"/>
                  <a:pt x="3437613" y="850842"/>
                </a:cubicBezTo>
                <a:lnTo>
                  <a:pt x="3437613" y="2546023"/>
                </a:lnTo>
                <a:cubicBezTo>
                  <a:pt x="3437613" y="2688328"/>
                  <a:pt x="3322164" y="2803687"/>
                  <a:pt x="3179755" y="2803687"/>
                </a:cubicBezTo>
                <a:lnTo>
                  <a:pt x="193598" y="2803687"/>
                </a:lnTo>
                <a:cubicBezTo>
                  <a:pt x="55439" y="2803687"/>
                  <a:pt x="-38159" y="2663112"/>
                  <a:pt x="15220" y="2535775"/>
                </a:cubicBezTo>
                <a:lnTo>
                  <a:pt x="1011941" y="158160"/>
                </a:lnTo>
                <a:cubicBezTo>
                  <a:pt x="1050366" y="66495"/>
                  <a:pt x="1136277" y="7882"/>
                  <a:pt x="1230305" y="738"/>
                </a:cubicBezTo>
                <a:close/>
              </a:path>
            </a:pathLst>
          </a:custGeom>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0918449D-EA30-E045-173A-8C889A92BD58}"/>
              </a:ext>
            </a:extLst>
          </p:cNvPr>
          <p:cNvSpPr>
            <a:spLocks noGrp="1"/>
          </p:cNvSpPr>
          <p:nvPr>
            <p:ph type="pic" sz="quarter" idx="11"/>
          </p:nvPr>
        </p:nvSpPr>
        <p:spPr>
          <a:xfrm>
            <a:off x="6269528" y="830317"/>
            <a:ext cx="3860983" cy="5754632"/>
          </a:xfrm>
          <a:custGeom>
            <a:avLst/>
            <a:gdLst>
              <a:gd name="csX0" fmla="*/ 902240 w 3860983"/>
              <a:gd name="csY0" fmla="*/ 822 h 5754632"/>
              <a:gd name="csX1" fmla="*/ 963723 w 3860983"/>
              <a:gd name="csY1" fmla="*/ 12799 h 5754632"/>
              <a:gd name="csX2" fmla="*/ 3669262 w 3860983"/>
              <a:gd name="csY2" fmla="*/ 865504 h 5754632"/>
              <a:gd name="csX3" fmla="*/ 3839638 w 3860983"/>
              <a:gd name="csY3" fmla="*/ 1232735 h 5754632"/>
              <a:gd name="csX4" fmla="*/ 2018185 w 3860983"/>
              <a:gd name="csY4" fmla="*/ 5586942 h 5754632"/>
              <a:gd name="csX5" fmla="*/ 1845584 w 3860983"/>
              <a:gd name="csY5" fmla="*/ 5743236 h 5754632"/>
              <a:gd name="csX6" fmla="*/ 1769274 w 3860983"/>
              <a:gd name="csY6" fmla="*/ 5754632 h 5754632"/>
              <a:gd name="csX7" fmla="*/ 268778 w 3860983"/>
              <a:gd name="csY7" fmla="*/ 5754632 h 5754632"/>
              <a:gd name="csX8" fmla="*/ 214429 w 3860983"/>
              <a:gd name="csY8" fmla="*/ 5748731 h 5754632"/>
              <a:gd name="csX9" fmla="*/ 1884 w 3860983"/>
              <a:gd name="csY9" fmla="*/ 5449338 h 5754632"/>
              <a:gd name="csX10" fmla="*/ 609376 w 3860983"/>
              <a:gd name="csY10" fmla="*/ 242429 h 5754632"/>
              <a:gd name="csX11" fmla="*/ 902240 w 3860983"/>
              <a:gd name="csY11" fmla="*/ 822 h 5754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860983" h="5754632">
                <a:moveTo>
                  <a:pt x="902240" y="822"/>
                </a:moveTo>
                <a:cubicBezTo>
                  <a:pt x="922632" y="2413"/>
                  <a:pt x="943228" y="6340"/>
                  <a:pt x="963723" y="12799"/>
                </a:cubicBezTo>
                <a:lnTo>
                  <a:pt x="3669262" y="865504"/>
                </a:lnTo>
                <a:cubicBezTo>
                  <a:pt x="3822951" y="913947"/>
                  <a:pt x="3901856" y="1084010"/>
                  <a:pt x="3839638" y="1232735"/>
                </a:cubicBezTo>
                <a:lnTo>
                  <a:pt x="2018185" y="5586942"/>
                </a:lnTo>
                <a:cubicBezTo>
                  <a:pt x="1986209" y="5663379"/>
                  <a:pt x="1922182" y="5719802"/>
                  <a:pt x="1845584" y="5743236"/>
                </a:cubicBezTo>
                <a:lnTo>
                  <a:pt x="1769274" y="5754632"/>
                </a:lnTo>
                <a:lnTo>
                  <a:pt x="268778" y="5754632"/>
                </a:lnTo>
                <a:lnTo>
                  <a:pt x="214429" y="5748731"/>
                </a:lnTo>
                <a:cubicBezTo>
                  <a:pt x="80568" y="5719133"/>
                  <a:pt x="-14741" y="5591837"/>
                  <a:pt x="1884" y="5449338"/>
                </a:cubicBezTo>
                <a:lnTo>
                  <a:pt x="609376" y="242429"/>
                </a:lnTo>
                <a:cubicBezTo>
                  <a:pt x="626817" y="92939"/>
                  <a:pt x="759501" y="-10318"/>
                  <a:pt x="902240" y="822"/>
                </a:cubicBezTo>
                <a:close/>
              </a:path>
            </a:pathLst>
          </a:custGeom>
        </p:spPr>
        <p:txBody>
          <a:bodyPr wrap="square">
            <a:noAutofit/>
          </a:bodyPr>
          <a:lstStyle/>
          <a:p>
            <a:r>
              <a:rPr lang="en-US"/>
              <a:t>Click icon to add picture</a:t>
            </a:r>
          </a:p>
        </p:txBody>
      </p:sp>
      <p:sp>
        <p:nvSpPr>
          <p:cNvPr id="28" name="Picture Placeholder 27">
            <a:extLst>
              <a:ext uri="{FF2B5EF4-FFF2-40B4-BE49-F238E27FC236}">
                <a16:creationId xmlns:a16="http://schemas.microsoft.com/office/drawing/2014/main" id="{7C1B1659-A016-EB91-8F05-A22630A692B9}"/>
              </a:ext>
            </a:extLst>
          </p:cNvPr>
          <p:cNvSpPr>
            <a:spLocks noGrp="1"/>
          </p:cNvSpPr>
          <p:nvPr>
            <p:ph type="pic" sz="quarter" idx="10"/>
          </p:nvPr>
        </p:nvSpPr>
        <p:spPr>
          <a:xfrm>
            <a:off x="9669292" y="1555750"/>
            <a:ext cx="2246543" cy="2693441"/>
          </a:xfrm>
          <a:custGeom>
            <a:avLst/>
            <a:gdLst>
              <a:gd name="csX0" fmla="*/ 1986814 w 2246543"/>
              <a:gd name="csY0" fmla="*/ 6 h 2693441"/>
              <a:gd name="csX1" fmla="*/ 2246543 w 2246543"/>
              <a:gd name="csY1" fmla="*/ 258150 h 2693441"/>
              <a:gd name="csX2" fmla="*/ 2246543 w 2246543"/>
              <a:gd name="csY2" fmla="*/ 2435117 h 2693441"/>
              <a:gd name="csX3" fmla="*/ 1912406 w 2246543"/>
              <a:gd name="csY3" fmla="*/ 2681778 h 2693441"/>
              <a:gd name="csX4" fmla="*/ 91007 w 2246543"/>
              <a:gd name="csY4" fmla="*/ 2119238 h 2693441"/>
              <a:gd name="csX5" fmla="*/ 9617 w 2246543"/>
              <a:gd name="csY5" fmla="*/ 1947126 h 2693441"/>
              <a:gd name="csX6" fmla="*/ 735799 w 2246543"/>
              <a:gd name="csY6" fmla="*/ 167287 h 2693441"/>
              <a:gd name="csX7" fmla="*/ 972984 w 2246543"/>
              <a:gd name="csY7" fmla="*/ 6705 h 2693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46543" h="2693441">
                <a:moveTo>
                  <a:pt x="1986814" y="6"/>
                </a:moveTo>
                <a:cubicBezTo>
                  <a:pt x="2129978" y="-940"/>
                  <a:pt x="2246543" y="114911"/>
                  <a:pt x="2246543" y="258150"/>
                </a:cubicBezTo>
                <a:lnTo>
                  <a:pt x="2246543" y="2435117"/>
                </a:lnTo>
                <a:cubicBezTo>
                  <a:pt x="2246543" y="2608904"/>
                  <a:pt x="2078381" y="2733042"/>
                  <a:pt x="1912406" y="2681778"/>
                </a:cubicBezTo>
                <a:lnTo>
                  <a:pt x="91007" y="2119238"/>
                </a:lnTo>
                <a:cubicBezTo>
                  <a:pt x="18643" y="2096886"/>
                  <a:pt x="-19004" y="2017276"/>
                  <a:pt x="9617" y="1947126"/>
                </a:cubicBezTo>
                <a:lnTo>
                  <a:pt x="735799" y="167287"/>
                </a:lnTo>
                <a:cubicBezTo>
                  <a:pt x="775187" y="70746"/>
                  <a:pt x="868759" y="7393"/>
                  <a:pt x="972984" y="6705"/>
                </a:cubicBezTo>
                <a:close/>
              </a:path>
            </a:pathLst>
          </a:custGeom>
        </p:spPr>
        <p:txBody>
          <a:bodyPr wrap="square">
            <a:noAutofit/>
          </a:bodyPr>
          <a:lstStyle/>
          <a:p>
            <a:r>
              <a:rPr lang="en-US"/>
              <a:t>Click icon to add picture</a:t>
            </a:r>
          </a:p>
        </p:txBody>
      </p:sp>
      <p:sp>
        <p:nvSpPr>
          <p:cNvPr id="2" name="Title 1"/>
          <p:cNvSpPr>
            <a:spLocks noGrp="1"/>
          </p:cNvSpPr>
          <p:nvPr>
            <p:ph type="ctrTitle" hasCustomPrompt="1"/>
          </p:nvPr>
        </p:nvSpPr>
        <p:spPr>
          <a:xfrm>
            <a:off x="473287" y="1969996"/>
            <a:ext cx="5622714" cy="1857904"/>
          </a:xfrm>
          <a:prstGeom prst="rect">
            <a:avLst/>
          </a:prstGeom>
        </p:spPr>
        <p:txBody>
          <a:bodyPr anchor="b">
            <a:normAutofit/>
          </a:bodyPr>
          <a:lstStyle>
            <a:lvl1pPr algn="l">
              <a:defRPr sz="4400" b="0" i="0">
                <a:solidFill>
                  <a:schemeClr val="tx1"/>
                </a:solidFill>
                <a:latin typeface="Questa Slab" panose="02000000000000000000" pitchFamily="2" charset="77"/>
                <a:ea typeface="Roboto Slab" pitchFamily="2" charset="0"/>
              </a:defRPr>
            </a:lvl1pPr>
          </a:lstStyle>
          <a:p>
            <a:r>
              <a:rPr lang="en-US"/>
              <a:t>Title</a:t>
            </a:r>
          </a:p>
        </p:txBody>
      </p:sp>
      <p:sp>
        <p:nvSpPr>
          <p:cNvPr id="3" name="Subtitle 2"/>
          <p:cNvSpPr>
            <a:spLocks noGrp="1"/>
          </p:cNvSpPr>
          <p:nvPr>
            <p:ph type="subTitle" idx="1" hasCustomPrompt="1"/>
          </p:nvPr>
        </p:nvSpPr>
        <p:spPr>
          <a:xfrm>
            <a:off x="473287" y="4113243"/>
            <a:ext cx="5622714" cy="823207"/>
          </a:xfrm>
          <a:prstGeom prst="rect">
            <a:avLst/>
          </a:prstGeom>
        </p:spPr>
        <p:txBody>
          <a:bodyPr/>
          <a:lstStyle>
            <a:lvl1pPr marL="0" indent="0" algn="l">
              <a:buNone/>
              <a:defRPr sz="2000" b="0" i="0">
                <a:solidFill>
                  <a:srgbClr val="000000"/>
                </a:solidFill>
                <a:latin typeface="Questa Sans" panose="02000000000000000000" pitchFamily="2" charset="77"/>
                <a:ea typeface="Roboto Light"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Subtitle</a:t>
            </a:r>
          </a:p>
        </p:txBody>
      </p:sp>
      <p:pic>
        <p:nvPicPr>
          <p:cNvPr id="20" name="Picture 19">
            <a:extLst>
              <a:ext uri="{FF2B5EF4-FFF2-40B4-BE49-F238E27FC236}">
                <a16:creationId xmlns:a16="http://schemas.microsoft.com/office/drawing/2014/main" id="{7543A5A6-4C20-56DC-F8A4-260327FDDF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4440" y="366008"/>
            <a:ext cx="1465002" cy="249150"/>
          </a:xfrm>
          <a:prstGeom prst="rect">
            <a:avLst/>
          </a:prstGeom>
        </p:spPr>
      </p:pic>
    </p:spTree>
    <p:extLst>
      <p:ext uri="{BB962C8B-B14F-4D97-AF65-F5344CB8AC3E}">
        <p14:creationId xmlns:p14="http://schemas.microsoft.com/office/powerpoint/2010/main" val="2806729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3114-056A-C5A0-31DE-9447C491A0B8}"/>
              </a:ext>
            </a:extLst>
          </p:cNvPr>
          <p:cNvSpPr>
            <a:spLocks noGrp="1"/>
          </p:cNvSpPr>
          <p:nvPr>
            <p:ph type="title" hasCustomPrompt="1"/>
          </p:nvPr>
        </p:nvSpPr>
        <p:spPr>
          <a:xfrm>
            <a:off x="828000" y="359999"/>
            <a:ext cx="2062345" cy="756000"/>
          </a:xfrm>
          <a:prstGeom prst="rect">
            <a:avLst/>
          </a:prstGeom>
        </p:spPr>
        <p:txBody>
          <a:bodyPr>
            <a:noAutofit/>
          </a:bodyPr>
          <a:lstStyle>
            <a:lvl1pPr>
              <a:defRPr b="1"/>
            </a:lvl1pPr>
          </a:lstStyle>
          <a:p>
            <a:r>
              <a:rPr lang="en-US"/>
              <a:t>Agenda</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3352800" y="567559"/>
            <a:ext cx="8001000" cy="5609404"/>
          </a:xfrm>
          <a:prstGeom prst="rect">
            <a:avLst/>
          </a:prstGeom>
        </p:spPr>
        <p:txBody>
          <a:bodyPr>
            <a:no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909773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29">
          <p15:clr>
            <a:srgbClr val="FBAE40"/>
          </p15:clr>
        </p15:guide>
        <p15:guide id="4" orient="horz" pos="709">
          <p15:clr>
            <a:srgbClr val="FBAE40"/>
          </p15:clr>
        </p15:guide>
        <p15:guide id="5" orient="horz" pos="7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3FC9-6443-AA0E-5613-6729AA48B432}"/>
              </a:ext>
            </a:extLst>
          </p:cNvPr>
          <p:cNvSpPr>
            <a:spLocks noGrp="1"/>
          </p:cNvSpPr>
          <p:nvPr>
            <p:ph type="title"/>
          </p:nvPr>
        </p:nvSpPr>
        <p:spPr>
          <a:xfrm>
            <a:off x="827999" y="359999"/>
            <a:ext cx="6374557" cy="756000"/>
          </a:xfrm>
          <a:prstGeom prst="rect">
            <a:avLst/>
          </a:prstGeom>
        </p:spPr>
        <p:txBody>
          <a:bodyPr anchor="ctr" anchorCtr="0"/>
          <a:lstStyle>
            <a:lvl1pPr>
              <a:defRPr sz="3600" b="1"/>
            </a:lvl1pPr>
          </a:lstStyle>
          <a:p>
            <a:r>
              <a:rPr lang="en-US"/>
              <a:t>Click to edit Master title style</a:t>
            </a:r>
          </a:p>
        </p:txBody>
      </p:sp>
      <p:sp>
        <p:nvSpPr>
          <p:cNvPr id="3" name="Text Placeholder 2">
            <a:extLst>
              <a:ext uri="{FF2B5EF4-FFF2-40B4-BE49-F238E27FC236}">
                <a16:creationId xmlns:a16="http://schemas.microsoft.com/office/drawing/2014/main" id="{B977D341-7DD3-822E-8962-6CEDD1EC6D0C}"/>
              </a:ext>
            </a:extLst>
          </p:cNvPr>
          <p:cNvSpPr>
            <a:spLocks noGrp="1"/>
          </p:cNvSpPr>
          <p:nvPr>
            <p:ph type="body" idx="1"/>
          </p:nvPr>
        </p:nvSpPr>
        <p:spPr>
          <a:xfrm>
            <a:off x="831850" y="1450428"/>
            <a:ext cx="5950994" cy="4023698"/>
          </a:xfrm>
          <a:prstGeom prst="rect">
            <a:avLst/>
          </a:prstGeom>
        </p:spPr>
        <p:txBody>
          <a:bodyPr>
            <a:normAutofit/>
          </a:bodyPr>
          <a:lstStyle>
            <a:lvl1pPr marL="0" indent="0">
              <a:buNone/>
              <a:defRPr sz="2000">
                <a:solidFill>
                  <a:srgbClr val="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1B615CE-984B-C87E-2BF2-5D12A0D21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E3B52-3F87-D4CE-3614-F3C58E11616C}"/>
              </a:ext>
            </a:extLst>
          </p:cNvPr>
          <p:cNvSpPr>
            <a:spLocks noGrp="1"/>
          </p:cNvSpPr>
          <p:nvPr>
            <p:ph type="sldNum" sz="quarter" idx="12"/>
          </p:nvPr>
        </p:nvSpPr>
        <p:spPr/>
        <p:txBody>
          <a:bodyPr/>
          <a:lstStyle/>
          <a:p>
            <a:fld id="{4979A187-B83C-114E-BB11-73BE9B1B3BF5}" type="slidenum">
              <a:rPr lang="en-US" smtClean="0"/>
              <a:t>‹#›</a:t>
            </a:fld>
            <a:endParaRPr lang="en-US"/>
          </a:p>
        </p:txBody>
      </p:sp>
      <p:sp>
        <p:nvSpPr>
          <p:cNvPr id="8" name="Picture Placeholder 7">
            <a:extLst>
              <a:ext uri="{FF2B5EF4-FFF2-40B4-BE49-F238E27FC236}">
                <a16:creationId xmlns:a16="http://schemas.microsoft.com/office/drawing/2014/main" id="{C804E94A-57E1-D027-7A34-132048400258}"/>
              </a:ext>
            </a:extLst>
          </p:cNvPr>
          <p:cNvSpPr>
            <a:spLocks noGrp="1"/>
          </p:cNvSpPr>
          <p:nvPr>
            <p:ph type="pic" sz="quarter" idx="13"/>
          </p:nvPr>
        </p:nvSpPr>
        <p:spPr>
          <a:xfrm>
            <a:off x="7475538" y="0"/>
            <a:ext cx="4595812" cy="6315075"/>
          </a:xfrm>
          <a:prstGeom prst="round2SameRect">
            <a:avLst>
              <a:gd name="adj1" fmla="val 109"/>
              <a:gd name="adj2" fmla="val 4407"/>
            </a:avLst>
          </a:prstGeom>
          <a:ln>
            <a:noFill/>
          </a:ln>
        </p:spPr>
        <p:txBody>
          <a:bodyPr/>
          <a:lstStyle/>
          <a:p>
            <a:r>
              <a:rPr lang="en-US"/>
              <a:t>Click icon to add picture</a:t>
            </a:r>
          </a:p>
        </p:txBody>
      </p:sp>
    </p:spTree>
    <p:extLst>
      <p:ext uri="{BB962C8B-B14F-4D97-AF65-F5344CB8AC3E}">
        <p14:creationId xmlns:p14="http://schemas.microsoft.com/office/powerpoint/2010/main" val="1461267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3FC9-6443-AA0E-5613-6729AA48B432}"/>
              </a:ext>
            </a:extLst>
          </p:cNvPr>
          <p:cNvSpPr>
            <a:spLocks noGrp="1"/>
          </p:cNvSpPr>
          <p:nvPr>
            <p:ph type="title"/>
          </p:nvPr>
        </p:nvSpPr>
        <p:spPr>
          <a:xfrm>
            <a:off x="5128278" y="359999"/>
            <a:ext cx="6721344" cy="756000"/>
          </a:xfrm>
          <a:prstGeom prst="rect">
            <a:avLst/>
          </a:prstGeom>
        </p:spPr>
        <p:txBody>
          <a:bodyPr anchor="ctr" anchorCtr="0"/>
          <a:lstStyle>
            <a:lvl1pPr>
              <a:defRPr sz="3600" b="1"/>
            </a:lvl1pPr>
          </a:lstStyle>
          <a:p>
            <a:r>
              <a:rPr lang="en-US"/>
              <a:t>Click to edit Master title style</a:t>
            </a:r>
          </a:p>
        </p:txBody>
      </p:sp>
      <p:sp>
        <p:nvSpPr>
          <p:cNvPr id="3" name="Text Placeholder 2">
            <a:extLst>
              <a:ext uri="{FF2B5EF4-FFF2-40B4-BE49-F238E27FC236}">
                <a16:creationId xmlns:a16="http://schemas.microsoft.com/office/drawing/2014/main" id="{B977D341-7DD3-822E-8962-6CEDD1EC6D0C}"/>
              </a:ext>
            </a:extLst>
          </p:cNvPr>
          <p:cNvSpPr>
            <a:spLocks noGrp="1"/>
          </p:cNvSpPr>
          <p:nvPr>
            <p:ph type="body" idx="1"/>
          </p:nvPr>
        </p:nvSpPr>
        <p:spPr>
          <a:xfrm>
            <a:off x="5128278" y="1258957"/>
            <a:ext cx="6721344" cy="4215169"/>
          </a:xfrm>
          <a:prstGeom prst="rect">
            <a:avLst/>
          </a:prstGeom>
        </p:spPr>
        <p:txBody>
          <a:bodyPr>
            <a:normAutofit/>
          </a:bodyPr>
          <a:lstStyle>
            <a:lvl1pPr marL="0" indent="0">
              <a:buNone/>
              <a:defRPr sz="2000">
                <a:solidFill>
                  <a:srgbClr val="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1B615CE-984B-C87E-2BF2-5D12A0D21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E3B52-3F87-D4CE-3614-F3C58E11616C}"/>
              </a:ext>
            </a:extLst>
          </p:cNvPr>
          <p:cNvSpPr>
            <a:spLocks noGrp="1"/>
          </p:cNvSpPr>
          <p:nvPr>
            <p:ph type="sldNum" sz="quarter" idx="12"/>
          </p:nvPr>
        </p:nvSpPr>
        <p:spPr/>
        <p:txBody>
          <a:bodyPr/>
          <a:lstStyle/>
          <a:p>
            <a:fld id="{4979A187-B83C-114E-BB11-73BE9B1B3BF5}" type="slidenum">
              <a:rPr lang="en-US" smtClean="0"/>
              <a:t>‹#›</a:t>
            </a:fld>
            <a:endParaRPr lang="en-US"/>
          </a:p>
        </p:txBody>
      </p:sp>
      <p:sp>
        <p:nvSpPr>
          <p:cNvPr id="8" name="Picture Placeholder 7">
            <a:extLst>
              <a:ext uri="{FF2B5EF4-FFF2-40B4-BE49-F238E27FC236}">
                <a16:creationId xmlns:a16="http://schemas.microsoft.com/office/drawing/2014/main" id="{C804E94A-57E1-D027-7A34-132048400258}"/>
              </a:ext>
            </a:extLst>
          </p:cNvPr>
          <p:cNvSpPr>
            <a:spLocks noGrp="1"/>
          </p:cNvSpPr>
          <p:nvPr>
            <p:ph type="pic" sz="quarter" idx="13"/>
          </p:nvPr>
        </p:nvSpPr>
        <p:spPr>
          <a:xfrm>
            <a:off x="85182" y="0"/>
            <a:ext cx="4595812" cy="6315075"/>
          </a:xfrm>
          <a:prstGeom prst="round2SameRect">
            <a:avLst>
              <a:gd name="adj1" fmla="val 109"/>
              <a:gd name="adj2" fmla="val 4407"/>
            </a:avLst>
          </a:prstGeom>
          <a:ln>
            <a:noFill/>
          </a:ln>
        </p:spPr>
        <p:txBody>
          <a:bodyPr/>
          <a:lstStyle/>
          <a:p>
            <a:r>
              <a:rPr lang="en-US"/>
              <a:t>Click icon to add picture</a:t>
            </a:r>
          </a:p>
        </p:txBody>
      </p:sp>
    </p:spTree>
    <p:extLst>
      <p:ext uri="{BB962C8B-B14F-4D97-AF65-F5344CB8AC3E}">
        <p14:creationId xmlns:p14="http://schemas.microsoft.com/office/powerpoint/2010/main" val="352094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with slim image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5B0FBDA-98ED-BA7B-5406-316B2B4D6D5B}"/>
              </a:ext>
            </a:extLst>
          </p:cNvPr>
          <p:cNvSpPr>
            <a:spLocks noGrp="1"/>
          </p:cNvSpPr>
          <p:nvPr>
            <p:ph type="pic" sz="quarter" idx="14"/>
          </p:nvPr>
        </p:nvSpPr>
        <p:spPr>
          <a:xfrm>
            <a:off x="-1" y="360000"/>
            <a:ext cx="2143092" cy="5816963"/>
          </a:xfrm>
          <a:custGeom>
            <a:avLst/>
            <a:gdLst>
              <a:gd name="csX0" fmla="*/ 0 w 2143092"/>
              <a:gd name="csY0" fmla="*/ 0 h 5816963"/>
              <a:gd name="csX1" fmla="*/ 2143092 w 2143092"/>
              <a:gd name="csY1" fmla="*/ 0 h 5816963"/>
              <a:gd name="csX2" fmla="*/ 2143092 w 2143092"/>
              <a:gd name="csY2" fmla="*/ 5561833 h 5816963"/>
              <a:gd name="csX3" fmla="*/ 1888719 w 2143092"/>
              <a:gd name="csY3" fmla="*/ 5816963 h 5816963"/>
              <a:gd name="csX4" fmla="*/ 0 w 2143092"/>
              <a:gd name="csY4" fmla="*/ 5816963 h 5816963"/>
            </a:gdLst>
            <a:ahLst/>
            <a:cxnLst>
              <a:cxn ang="0">
                <a:pos x="csX0" y="csY0"/>
              </a:cxn>
              <a:cxn ang="0">
                <a:pos x="csX1" y="csY1"/>
              </a:cxn>
              <a:cxn ang="0">
                <a:pos x="csX2" y="csY2"/>
              </a:cxn>
              <a:cxn ang="0">
                <a:pos x="csX3" y="csY3"/>
              </a:cxn>
              <a:cxn ang="0">
                <a:pos x="csX4" y="csY4"/>
              </a:cxn>
            </a:cxnLst>
            <a:rect l="l" t="t" r="r" b="b"/>
            <a:pathLst>
              <a:path w="2143092" h="5816963">
                <a:moveTo>
                  <a:pt x="0" y="0"/>
                </a:moveTo>
                <a:lnTo>
                  <a:pt x="2143092" y="0"/>
                </a:lnTo>
                <a:lnTo>
                  <a:pt x="2143092" y="5561833"/>
                </a:lnTo>
                <a:cubicBezTo>
                  <a:pt x="2143092" y="5702735"/>
                  <a:pt x="2029203" y="5816963"/>
                  <a:pt x="1888719" y="5816963"/>
                </a:cubicBezTo>
                <a:lnTo>
                  <a:pt x="0" y="5816963"/>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97023114-056A-C5A0-31DE-9447C491A0B8}"/>
              </a:ext>
            </a:extLst>
          </p:cNvPr>
          <p:cNvSpPr>
            <a:spLocks noGrp="1"/>
          </p:cNvSpPr>
          <p:nvPr>
            <p:ph type="title"/>
          </p:nvPr>
        </p:nvSpPr>
        <p:spPr>
          <a:xfrm>
            <a:off x="2455334" y="360000"/>
            <a:ext cx="8898466" cy="756000"/>
          </a:xfrm>
          <a:prstGeom prst="rect">
            <a:avLst/>
          </a:prstGeom>
        </p:spPr>
        <p:txBody>
          <a:bodyPr>
            <a:noAutofit/>
          </a:bodyPr>
          <a:lstStyle>
            <a:lvl1pPr>
              <a:defRPr sz="3600" b="1"/>
            </a:lvl1pPr>
          </a:lstStyle>
          <a:p>
            <a:r>
              <a:rPr lang="en-US"/>
              <a:t>Click to edit Master title style</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2455334" y="1288752"/>
            <a:ext cx="8898466" cy="4888211"/>
          </a:xfrm>
          <a:prstGeom prst="rect">
            <a:avLst/>
          </a:prstGeom>
        </p:spPr>
        <p:txBody>
          <a:bodyPr>
            <a:noAutofit/>
          </a:bodyPr>
          <a:lstStyle>
            <a:lvl1pPr>
              <a:defRPr sz="2000">
                <a:solidFill>
                  <a:srgbClr val="000000"/>
                </a:solidFill>
              </a:defRPr>
            </a:lvl1pPr>
            <a:lvl2pPr>
              <a:defRPr sz="1800">
                <a:solidFill>
                  <a:srgbClr val="000000"/>
                </a:solidFill>
              </a:defRPr>
            </a:lvl2pPr>
            <a:lvl3pPr>
              <a:defRPr sz="1800">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2629581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with slim image right">
    <p:bg>
      <p:bgRef idx="1001">
        <a:schemeClr val="bg2"/>
      </p:bgRef>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327D33E-BC4E-2A3B-0DAD-1FCFE7476B81}"/>
              </a:ext>
            </a:extLst>
          </p:cNvPr>
          <p:cNvSpPr>
            <a:spLocks noGrp="1"/>
          </p:cNvSpPr>
          <p:nvPr>
            <p:ph type="pic" sz="quarter" idx="13"/>
          </p:nvPr>
        </p:nvSpPr>
        <p:spPr>
          <a:xfrm>
            <a:off x="10048908" y="360000"/>
            <a:ext cx="2143092" cy="5816963"/>
          </a:xfrm>
          <a:custGeom>
            <a:avLst/>
            <a:gdLst>
              <a:gd name="csX0" fmla="*/ 0 w 2143092"/>
              <a:gd name="csY0" fmla="*/ 0 h 5816963"/>
              <a:gd name="csX1" fmla="*/ 2143092 w 2143092"/>
              <a:gd name="csY1" fmla="*/ 0 h 5816963"/>
              <a:gd name="csX2" fmla="*/ 2143092 w 2143092"/>
              <a:gd name="csY2" fmla="*/ 5816963 h 5816963"/>
              <a:gd name="csX3" fmla="*/ 254373 w 2143092"/>
              <a:gd name="csY3" fmla="*/ 5816963 h 5816963"/>
              <a:gd name="csX4" fmla="*/ 0 w 2143092"/>
              <a:gd name="csY4" fmla="*/ 5561833 h 5816963"/>
            </a:gdLst>
            <a:ahLst/>
            <a:cxnLst>
              <a:cxn ang="0">
                <a:pos x="csX0" y="csY0"/>
              </a:cxn>
              <a:cxn ang="0">
                <a:pos x="csX1" y="csY1"/>
              </a:cxn>
              <a:cxn ang="0">
                <a:pos x="csX2" y="csY2"/>
              </a:cxn>
              <a:cxn ang="0">
                <a:pos x="csX3" y="csY3"/>
              </a:cxn>
              <a:cxn ang="0">
                <a:pos x="csX4" y="csY4"/>
              </a:cxn>
            </a:cxnLst>
            <a:rect l="l" t="t" r="r" b="b"/>
            <a:pathLst>
              <a:path w="2143092" h="5816963">
                <a:moveTo>
                  <a:pt x="0" y="0"/>
                </a:moveTo>
                <a:lnTo>
                  <a:pt x="2143092" y="0"/>
                </a:lnTo>
                <a:lnTo>
                  <a:pt x="2143092" y="5816963"/>
                </a:lnTo>
                <a:lnTo>
                  <a:pt x="254373" y="5816963"/>
                </a:lnTo>
                <a:cubicBezTo>
                  <a:pt x="113887" y="5816963"/>
                  <a:pt x="0" y="5702735"/>
                  <a:pt x="0" y="5561833"/>
                </a:cubicBez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97023114-056A-C5A0-31DE-9447C491A0B8}"/>
              </a:ext>
            </a:extLst>
          </p:cNvPr>
          <p:cNvSpPr>
            <a:spLocks noGrp="1"/>
          </p:cNvSpPr>
          <p:nvPr>
            <p:ph type="title"/>
          </p:nvPr>
        </p:nvSpPr>
        <p:spPr>
          <a:xfrm>
            <a:off x="828000" y="360000"/>
            <a:ext cx="8898466" cy="756000"/>
          </a:xfrm>
          <a:prstGeom prst="rect">
            <a:avLst/>
          </a:prstGeom>
        </p:spPr>
        <p:txBody>
          <a:bodyPr>
            <a:noAutofit/>
          </a:bodyPr>
          <a:lstStyle>
            <a:lvl1pPr>
              <a:defRPr sz="3600" b="1"/>
            </a:lvl1pPr>
          </a:lstStyle>
          <a:p>
            <a:r>
              <a:rPr lang="en-US"/>
              <a:t>Click to edit Master title style</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827999" y="1288752"/>
            <a:ext cx="8898466" cy="4888211"/>
          </a:xfrm>
          <a:prstGeom prst="rect">
            <a:avLst/>
          </a:prstGeom>
        </p:spPr>
        <p:txBody>
          <a:bodyPr>
            <a:noAutofit/>
          </a:bodyPr>
          <a:lstStyle>
            <a:lvl1pPr>
              <a:defRPr sz="2000">
                <a:solidFill>
                  <a:srgbClr val="000000"/>
                </a:solidFill>
              </a:defRPr>
            </a:lvl1pPr>
            <a:lvl2pPr>
              <a:defRPr sz="1800">
                <a:solidFill>
                  <a:srgbClr val="000000"/>
                </a:solidFill>
              </a:defRPr>
            </a:lvl2pPr>
            <a:lvl3pPr>
              <a:defRPr sz="1800">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1813049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73CA-C42D-03CB-4036-5A8B890140C3}"/>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6" name="Footer Placeholder 5">
            <a:extLst>
              <a:ext uri="{FF2B5EF4-FFF2-40B4-BE49-F238E27FC236}">
                <a16:creationId xmlns:a16="http://schemas.microsoft.com/office/drawing/2014/main" id="{825316C3-03CA-A67E-A0D7-F3DF5465FBFF}"/>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0854572A-B994-7431-0DCB-417B85131CAC}"/>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
        <p:nvSpPr>
          <p:cNvPr id="4" name="Content Placeholder 3">
            <a:extLst>
              <a:ext uri="{FF2B5EF4-FFF2-40B4-BE49-F238E27FC236}">
                <a16:creationId xmlns:a16="http://schemas.microsoft.com/office/drawing/2014/main" id="{B22CD9D8-B2B6-667F-E79F-51C8781E0751}"/>
              </a:ext>
            </a:extLst>
          </p:cNvPr>
          <p:cNvSpPr>
            <a:spLocks noGrp="1"/>
          </p:cNvSpPr>
          <p:nvPr>
            <p:ph sz="quarter" idx="12"/>
          </p:nvPr>
        </p:nvSpPr>
        <p:spPr>
          <a:xfrm>
            <a:off x="828675" y="1262063"/>
            <a:ext cx="10515600" cy="4703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6980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8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3A5A-FB57-93B3-53B9-CECFB155FE58}"/>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594A3C-8426-5727-7F04-B725522535CF}"/>
              </a:ext>
            </a:extLst>
          </p:cNvPr>
          <p:cNvSpPr>
            <a:spLocks noGrp="1"/>
          </p:cNvSpPr>
          <p:nvPr>
            <p:ph sz="half" idx="1"/>
          </p:nvPr>
        </p:nvSpPr>
        <p:spPr>
          <a:xfrm>
            <a:off x="828000" y="1338470"/>
            <a:ext cx="5181600" cy="483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B0DAD-D007-C240-930A-8EDF98EA19F0}"/>
              </a:ext>
            </a:extLst>
          </p:cNvPr>
          <p:cNvSpPr>
            <a:spLocks noGrp="1"/>
          </p:cNvSpPr>
          <p:nvPr>
            <p:ph sz="half" idx="2"/>
          </p:nvPr>
        </p:nvSpPr>
        <p:spPr>
          <a:xfrm>
            <a:off x="6172200" y="1338470"/>
            <a:ext cx="5181600" cy="483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D9FF93-C29C-2F01-3119-C99570660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94E93-E62C-02D0-DEB1-C09DCC3081F3}"/>
              </a:ext>
            </a:extLst>
          </p:cNvPr>
          <p:cNvSpPr>
            <a:spLocks noGrp="1"/>
          </p:cNvSpPr>
          <p:nvPr>
            <p:ph type="sldNum" sz="quarter" idx="12"/>
          </p:nvPr>
        </p:nvSpPr>
        <p:spPr/>
        <p:txBody>
          <a:bodyPr/>
          <a:lstStyle/>
          <a:p>
            <a:fld id="{4979A187-B83C-114E-BB11-73BE9B1B3BF5}" type="slidenum">
              <a:rPr lang="en-US" smtClean="0"/>
              <a:t>‹#›</a:t>
            </a:fld>
            <a:endParaRPr lang="en-US"/>
          </a:p>
        </p:txBody>
      </p:sp>
    </p:spTree>
    <p:extLst>
      <p:ext uri="{BB962C8B-B14F-4D97-AF65-F5344CB8AC3E}">
        <p14:creationId xmlns:p14="http://schemas.microsoft.com/office/powerpoint/2010/main" val="4254119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8_Title and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5648E-60F6-E42F-0C2E-D709D589B1D4}"/>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86CD2-18D7-BB2D-9687-8848A62E9E53}"/>
              </a:ext>
            </a:extLst>
          </p:cNvPr>
          <p:cNvSpPr>
            <a:spLocks noGrp="1"/>
          </p:cNvSpPr>
          <p:nvPr>
            <p:ph type="body" idx="1"/>
          </p:nvPr>
        </p:nvSpPr>
        <p:spPr>
          <a:xfrm>
            <a:off x="828000" y="1263720"/>
            <a:ext cx="5157787"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1B9417-D6A6-0056-F693-5BC4601F3933}"/>
              </a:ext>
            </a:extLst>
          </p:cNvPr>
          <p:cNvSpPr>
            <a:spLocks noGrp="1"/>
          </p:cNvSpPr>
          <p:nvPr>
            <p:ph sz="half" idx="2"/>
          </p:nvPr>
        </p:nvSpPr>
        <p:spPr>
          <a:xfrm>
            <a:off x="828000" y="2235352"/>
            <a:ext cx="5169575" cy="395431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084D2-9035-0F6F-CDFF-02484D851D32}"/>
              </a:ext>
            </a:extLst>
          </p:cNvPr>
          <p:cNvSpPr>
            <a:spLocks noGrp="1"/>
          </p:cNvSpPr>
          <p:nvPr>
            <p:ph type="body" sz="quarter" idx="3"/>
          </p:nvPr>
        </p:nvSpPr>
        <p:spPr>
          <a:xfrm>
            <a:off x="6160412" y="1263720"/>
            <a:ext cx="5183188"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78C200-7907-31CD-FDE0-BE1B022922EE}"/>
              </a:ext>
            </a:extLst>
          </p:cNvPr>
          <p:cNvSpPr>
            <a:spLocks noGrp="1"/>
          </p:cNvSpPr>
          <p:nvPr>
            <p:ph sz="quarter" idx="4"/>
          </p:nvPr>
        </p:nvSpPr>
        <p:spPr>
          <a:xfrm>
            <a:off x="6160354" y="2235352"/>
            <a:ext cx="5195034" cy="3954311"/>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3B819BCC-A79C-D416-B2DA-1BBDB64F6760}"/>
              </a:ext>
            </a:extLst>
          </p:cNvPr>
          <p:cNvSpPr>
            <a:spLocks noGrp="1"/>
          </p:cNvSpPr>
          <p:nvPr>
            <p:ph type="ftr" sz="quarter" idx="10"/>
          </p:nvPr>
        </p:nvSpPr>
        <p:spPr/>
        <p:txBody>
          <a:bodyPr/>
          <a:lstStyle/>
          <a:p>
            <a:endParaRPr lang="en-US"/>
          </a:p>
        </p:txBody>
      </p:sp>
      <p:sp>
        <p:nvSpPr>
          <p:cNvPr id="11" name="Slide Number Placeholder 10">
            <a:extLst>
              <a:ext uri="{FF2B5EF4-FFF2-40B4-BE49-F238E27FC236}">
                <a16:creationId xmlns:a16="http://schemas.microsoft.com/office/drawing/2014/main" id="{A4CE68E8-0DB5-CA8D-83F5-6663135AB324}"/>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664390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7089BB-875F-CEBA-7CC2-8692D76DCF96}"/>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B8D48C4C-7478-73D2-68BC-DF1E3FFC8735}"/>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43877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E9E4-8B0A-8679-70B7-552E023C2816}"/>
              </a:ext>
            </a:extLst>
          </p:cNvPr>
          <p:cNvSpPr>
            <a:spLocks noGrp="1"/>
          </p:cNvSpPr>
          <p:nvPr>
            <p:ph type="title"/>
          </p:nvPr>
        </p:nvSpPr>
        <p:spPr>
          <a:xfrm>
            <a:off x="828000" y="468000"/>
            <a:ext cx="3932237" cy="1073426"/>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F2D8B-8098-735C-C52D-3517300FDEE0}"/>
              </a:ext>
            </a:extLst>
          </p:cNvPr>
          <p:cNvSpPr>
            <a:spLocks noGrp="1"/>
          </p:cNvSpPr>
          <p:nvPr>
            <p:ph idx="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86D21-0483-DBDC-3162-EC074E264D8D}"/>
              </a:ext>
            </a:extLst>
          </p:cNvPr>
          <p:cNvSpPr>
            <a:spLocks noGrp="1"/>
          </p:cNvSpPr>
          <p:nvPr>
            <p:ph type="body" sz="half" idx="2"/>
          </p:nvPr>
        </p:nvSpPr>
        <p:spPr>
          <a:xfrm>
            <a:off x="839788" y="1669774"/>
            <a:ext cx="3932237" cy="419921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6CE393A6-36CE-6859-1F64-6DCA13F42D74}"/>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E27FC5E-F1AA-33E6-490E-12DDE59648F5}"/>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105860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3114-056A-C5A0-31DE-9447C491A0B8}"/>
              </a:ext>
            </a:extLst>
          </p:cNvPr>
          <p:cNvSpPr>
            <a:spLocks noGrp="1"/>
          </p:cNvSpPr>
          <p:nvPr>
            <p:ph type="title" hasCustomPrompt="1"/>
          </p:nvPr>
        </p:nvSpPr>
        <p:spPr>
          <a:xfrm>
            <a:off x="828000" y="359999"/>
            <a:ext cx="2062345" cy="756000"/>
          </a:xfrm>
          <a:prstGeom prst="rect">
            <a:avLst/>
          </a:prstGeom>
        </p:spPr>
        <p:txBody>
          <a:bodyPr>
            <a:noAutofit/>
          </a:bodyPr>
          <a:lstStyle>
            <a:lvl1pPr>
              <a:defRPr b="1"/>
            </a:lvl1pPr>
          </a:lstStyle>
          <a:p>
            <a:r>
              <a:rPr lang="en-US"/>
              <a:t>Agenda</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3352800" y="567559"/>
            <a:ext cx="8001000" cy="5609404"/>
          </a:xfrm>
          <a:prstGeom prst="rect">
            <a:avLst/>
          </a:prstGeom>
        </p:spPr>
        <p:txBody>
          <a:bodyPr>
            <a:no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1025252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9" userDrawn="1">
          <p15:clr>
            <a:srgbClr val="FBAE40"/>
          </p15:clr>
        </p15:guide>
        <p15:guide id="4" orient="horz" pos="709" userDrawn="1">
          <p15:clr>
            <a:srgbClr val="FBAE40"/>
          </p15:clr>
        </p15:guide>
        <p15:guide id="5" orient="horz" pos="7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AFD79-2BE5-D95C-710D-136A513238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0AA81-BEC2-C140-062A-8EC2E4D9F33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1C9DE2C-2232-3B65-E23D-595688D424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AF98B95B-B33D-D5E1-3294-ED2908BBC2D6}"/>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06E5747D-30D6-EA2E-2380-35E6D1FEEFEC}"/>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183952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7585075" y="0"/>
            <a:ext cx="4076700" cy="5435600"/>
          </a:xfrm>
          <a:prstGeom prst="round2SameRect">
            <a:avLst>
              <a:gd name="adj1" fmla="val 0"/>
              <a:gd name="adj2" fmla="val 6452"/>
            </a:avLst>
          </a:prstGeom>
        </p:spPr>
        <p:txBody>
          <a:bodyPr/>
          <a:lstStyle/>
          <a:p>
            <a:r>
              <a:rPr lang="en-US"/>
              <a:t>Click icon to add picture</a:t>
            </a:r>
            <a:endParaRPr lang="en-CA"/>
          </a:p>
        </p:txBody>
      </p:sp>
      <p:sp>
        <p:nvSpPr>
          <p:cNvPr id="7" name="Title 6">
            <a:extLst>
              <a:ext uri="{FF2B5EF4-FFF2-40B4-BE49-F238E27FC236}">
                <a16:creationId xmlns:a16="http://schemas.microsoft.com/office/drawing/2014/main" id="{B78670B1-9BAA-47E9-E097-ACF6D413C714}"/>
              </a:ext>
            </a:extLst>
          </p:cNvPr>
          <p:cNvSpPr>
            <a:spLocks noGrp="1"/>
          </p:cNvSpPr>
          <p:nvPr>
            <p:ph type="title" hasCustomPrompt="1"/>
          </p:nvPr>
        </p:nvSpPr>
        <p:spPr>
          <a:xfrm>
            <a:off x="800623" y="2836655"/>
            <a:ext cx="4904983" cy="535531"/>
          </a:xfrm>
          <a:prstGeom prst="rect">
            <a:avLst/>
          </a:prstGeom>
        </p:spPr>
        <p:txBody>
          <a:bodyPr>
            <a:spAutoFit/>
          </a:bodyPr>
          <a:lstStyle>
            <a:lvl1pPr>
              <a:defRPr sz="3200"/>
            </a:lvl1pPr>
          </a:lstStyle>
          <a:p>
            <a:r>
              <a:rPr lang="en-US"/>
              <a:t>Section Title</a:t>
            </a:r>
            <a:endParaRPr lang="en-CA"/>
          </a:p>
        </p:txBody>
      </p:sp>
      <p:sp>
        <p:nvSpPr>
          <p:cNvPr id="13" name="Text Placeholder 12">
            <a:extLst>
              <a:ext uri="{FF2B5EF4-FFF2-40B4-BE49-F238E27FC236}">
                <a16:creationId xmlns:a16="http://schemas.microsoft.com/office/drawing/2014/main" id="{560C4A01-AEAD-7E72-B0B7-32CB6B98F2A2}"/>
              </a:ext>
            </a:extLst>
          </p:cNvPr>
          <p:cNvSpPr>
            <a:spLocks noGrp="1"/>
          </p:cNvSpPr>
          <p:nvPr>
            <p:ph type="body" sz="quarter" idx="11" hasCustomPrompt="1"/>
          </p:nvPr>
        </p:nvSpPr>
        <p:spPr>
          <a:xfrm>
            <a:off x="8316825" y="3500351"/>
            <a:ext cx="3194050" cy="1773237"/>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buNone/>
              <a:defRPr/>
            </a:lvl1pPr>
          </a:lstStyle>
          <a:p>
            <a:pPr lvl="0"/>
            <a:r>
              <a:rPr lang="en-US"/>
              <a:t> </a:t>
            </a:r>
            <a:endParaRPr lang="en-CA"/>
          </a:p>
        </p:txBody>
      </p:sp>
    </p:spTree>
    <p:extLst>
      <p:ext uri="{BB962C8B-B14F-4D97-AF65-F5344CB8AC3E}">
        <p14:creationId xmlns:p14="http://schemas.microsoft.com/office/powerpoint/2010/main" val="133042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blank with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E1CD-B591-89EF-4D35-F4E6EA056488}"/>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2930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8670B1-9BAA-47E9-E097-ACF6D413C714}"/>
              </a:ext>
            </a:extLst>
          </p:cNvPr>
          <p:cNvSpPr>
            <a:spLocks noGrp="1"/>
          </p:cNvSpPr>
          <p:nvPr>
            <p:ph type="title"/>
          </p:nvPr>
        </p:nvSpPr>
        <p:spPr>
          <a:xfrm>
            <a:off x="2345760" y="360000"/>
            <a:ext cx="7500480" cy="756000"/>
          </a:xfrm>
          <a:prstGeom prst="rect">
            <a:avLst/>
          </a:prstGeom>
        </p:spPr>
        <p:txBody>
          <a:bodyPr/>
          <a:lstStyle>
            <a:lvl1pPr algn="ctr">
              <a:defRPr/>
            </a:lvl1pPr>
          </a:lstStyle>
          <a:p>
            <a:r>
              <a:rPr lang="en-US"/>
              <a:t>Click to edit Master title style</a:t>
            </a:r>
            <a:endParaRPr lang="en-CA"/>
          </a:p>
        </p:txBody>
      </p:sp>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1796441" y="1828800"/>
            <a:ext cx="8599118" cy="4064696"/>
          </a:xfrm>
          <a:prstGeom prst="round2SameRect">
            <a:avLst>
              <a:gd name="adj1" fmla="val 0"/>
              <a:gd name="adj2" fmla="val 6452"/>
            </a:avLst>
          </a:prstGeom>
        </p:spPr>
        <p:txBody>
          <a:bodyPr/>
          <a:lstStyle/>
          <a:p>
            <a:r>
              <a:rPr lang="en-US"/>
              <a:t>Click icon to add picture</a:t>
            </a:r>
            <a:endParaRPr lang="en-CA"/>
          </a:p>
        </p:txBody>
      </p:sp>
      <p:pic>
        <p:nvPicPr>
          <p:cNvPr id="2" name="Graphic 1">
            <a:extLst>
              <a:ext uri="{FF2B5EF4-FFF2-40B4-BE49-F238E27FC236}">
                <a16:creationId xmlns:a16="http://schemas.microsoft.com/office/drawing/2014/main" id="{5C91A6A2-20C5-F920-9051-E7DEF59548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7634" y="6376347"/>
            <a:ext cx="1465444" cy="249225"/>
          </a:xfrm>
          <a:prstGeom prst="rect">
            <a:avLst/>
          </a:prstGeom>
        </p:spPr>
      </p:pic>
    </p:spTree>
    <p:extLst>
      <p:ext uri="{BB962C8B-B14F-4D97-AF65-F5344CB8AC3E}">
        <p14:creationId xmlns:p14="http://schemas.microsoft.com/office/powerpoint/2010/main" val="438636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ory slide">
    <p:bg>
      <p:bgPr>
        <a:solidFill>
          <a:srgbClr val="E5E5E5"/>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7EE4BE-743C-6489-EA7B-1186CF831513}"/>
              </a:ext>
            </a:extLst>
          </p:cNvPr>
          <p:cNvSpPr>
            <a:spLocks noGrp="1"/>
          </p:cNvSpPr>
          <p:nvPr>
            <p:ph type="pic" sz="quarter" idx="10"/>
          </p:nvPr>
        </p:nvSpPr>
        <p:spPr>
          <a:xfrm>
            <a:off x="588723" y="0"/>
            <a:ext cx="5736964" cy="3156559"/>
          </a:xfrm>
          <a:prstGeom prst="round2SameRect">
            <a:avLst>
              <a:gd name="adj1" fmla="val 0"/>
              <a:gd name="adj2" fmla="val 6452"/>
            </a:avLst>
          </a:prstGeom>
        </p:spPr>
        <p:txBody>
          <a:bodyPr/>
          <a:lstStyle/>
          <a:p>
            <a:r>
              <a:rPr lang="en-US"/>
              <a:t>Click icon to add picture</a:t>
            </a:r>
            <a:endParaRPr lang="en-CA"/>
          </a:p>
        </p:txBody>
      </p:sp>
      <p:sp>
        <p:nvSpPr>
          <p:cNvPr id="7" name="Title 6">
            <a:extLst>
              <a:ext uri="{FF2B5EF4-FFF2-40B4-BE49-F238E27FC236}">
                <a16:creationId xmlns:a16="http://schemas.microsoft.com/office/drawing/2014/main" id="{B78670B1-9BAA-47E9-E097-ACF6D413C714}"/>
              </a:ext>
            </a:extLst>
          </p:cNvPr>
          <p:cNvSpPr>
            <a:spLocks noGrp="1"/>
          </p:cNvSpPr>
          <p:nvPr>
            <p:ph type="title" hasCustomPrompt="1"/>
          </p:nvPr>
        </p:nvSpPr>
        <p:spPr>
          <a:xfrm>
            <a:off x="850728" y="2928668"/>
            <a:ext cx="5199343" cy="455782"/>
          </a:xfrm>
          <a:prstGeom prst="roundRect">
            <a:avLst>
              <a:gd name="adj" fmla="val 23427"/>
            </a:avLst>
          </a:prstGeom>
          <a:solidFill>
            <a:schemeClr val="bg1"/>
          </a:solidFill>
        </p:spPr>
        <p:txBody>
          <a:bodyPr tIns="72000" bIns="72000">
            <a:spAutoFit/>
          </a:bodyPr>
          <a:lstStyle>
            <a:lvl1pPr>
              <a:defRPr sz="1800" b="1"/>
            </a:lvl1pPr>
          </a:lstStyle>
          <a:p>
            <a:r>
              <a:rPr lang="en-US"/>
              <a:t>Story Title</a:t>
            </a:r>
            <a:endParaRPr lang="en-CA"/>
          </a:p>
        </p:txBody>
      </p:sp>
      <p:sp>
        <p:nvSpPr>
          <p:cNvPr id="3" name="Text Placeholder 2">
            <a:extLst>
              <a:ext uri="{FF2B5EF4-FFF2-40B4-BE49-F238E27FC236}">
                <a16:creationId xmlns:a16="http://schemas.microsoft.com/office/drawing/2014/main" id="{32EA0489-EC17-ACF2-1AAB-69FB89D76CF8}"/>
              </a:ext>
            </a:extLst>
          </p:cNvPr>
          <p:cNvSpPr>
            <a:spLocks noGrp="1"/>
          </p:cNvSpPr>
          <p:nvPr>
            <p:ph type="body" sz="quarter" idx="11"/>
          </p:nvPr>
        </p:nvSpPr>
        <p:spPr>
          <a:xfrm>
            <a:off x="6789738" y="795338"/>
            <a:ext cx="4813300" cy="5441950"/>
          </a:xfrm>
          <a:prstGeom prst="rect">
            <a:avLst/>
          </a:prstGeom>
        </p:spPr>
        <p:txBody>
          <a:bodyPr>
            <a:normAutofit/>
          </a:bodyPr>
          <a:lstStyle>
            <a:lvl1pPr marL="0" indent="0">
              <a:buNone/>
              <a:defRPr sz="1500">
                <a:solidFill>
                  <a:srgbClr val="000000"/>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A086E0F2-153A-B7F9-05F2-448AED719FE7}"/>
              </a:ext>
            </a:extLst>
          </p:cNvPr>
          <p:cNvSpPr>
            <a:spLocks noGrp="1"/>
          </p:cNvSpPr>
          <p:nvPr>
            <p:ph type="body" sz="quarter" idx="12" hasCustomPrompt="1"/>
          </p:nvPr>
        </p:nvSpPr>
        <p:spPr>
          <a:xfrm>
            <a:off x="701675" y="3770313"/>
            <a:ext cx="5624513" cy="1665983"/>
          </a:xfrm>
          <a:prstGeom prst="rect">
            <a:avLst/>
          </a:prstGeom>
        </p:spPr>
        <p:txBody>
          <a:bodyPr>
            <a:normAutofit/>
          </a:bodyPr>
          <a:lstStyle>
            <a:lvl1pPr marL="0" indent="0">
              <a:lnSpc>
                <a:spcPct val="100000"/>
              </a:lnSpc>
              <a:buNone/>
              <a:defRPr sz="1500">
                <a:latin typeface="+mj-lt"/>
              </a:defRPr>
            </a:lvl1pPr>
            <a:lvl2pPr>
              <a:buNone/>
              <a:defRPr/>
            </a:lvl2pPr>
            <a:lvl3pPr>
              <a:buNone/>
              <a:defRPr/>
            </a:lvl3pPr>
            <a:lvl4pPr>
              <a:buNone/>
              <a:defRPr/>
            </a:lvl4pPr>
            <a:lvl5pPr>
              <a:buNone/>
              <a:defRPr/>
            </a:lvl5pPr>
          </a:lstStyle>
          <a:p>
            <a:pPr lvl="0"/>
            <a:r>
              <a:rPr lang="en-US"/>
              <a:t>Quote</a:t>
            </a:r>
          </a:p>
        </p:txBody>
      </p:sp>
      <p:sp>
        <p:nvSpPr>
          <p:cNvPr id="6" name="Text Placeholder 4">
            <a:extLst>
              <a:ext uri="{FF2B5EF4-FFF2-40B4-BE49-F238E27FC236}">
                <a16:creationId xmlns:a16="http://schemas.microsoft.com/office/drawing/2014/main" id="{EC1F5E8D-AEB9-FB83-A5AA-889D8F98636D}"/>
              </a:ext>
            </a:extLst>
          </p:cNvPr>
          <p:cNvSpPr>
            <a:spLocks noGrp="1"/>
          </p:cNvSpPr>
          <p:nvPr>
            <p:ph type="body" sz="quarter" idx="13" hasCustomPrompt="1"/>
          </p:nvPr>
        </p:nvSpPr>
        <p:spPr>
          <a:xfrm>
            <a:off x="701675" y="5718132"/>
            <a:ext cx="5624513" cy="331918"/>
          </a:xfrm>
          <a:prstGeom prst="rect">
            <a:avLst/>
          </a:prstGeom>
        </p:spPr>
        <p:txBody>
          <a:bodyPr>
            <a:noAutofit/>
          </a:bodyPr>
          <a:lstStyle>
            <a:lvl1pPr marL="0" indent="0" algn="r">
              <a:buNone/>
              <a:defRPr sz="1200">
                <a:solidFill>
                  <a:srgbClr val="000000"/>
                </a:solidFill>
                <a:latin typeface="+mn-lt"/>
              </a:defRPr>
            </a:lvl1pPr>
            <a:lvl2pPr>
              <a:buNone/>
              <a:defRPr/>
            </a:lvl2pPr>
            <a:lvl3pPr>
              <a:buNone/>
              <a:defRPr/>
            </a:lvl3pPr>
            <a:lvl4pPr>
              <a:buNone/>
              <a:defRPr/>
            </a:lvl4pPr>
            <a:lvl5pPr>
              <a:buNone/>
              <a:defRPr/>
            </a:lvl5pPr>
          </a:lstStyle>
          <a:p>
            <a:pPr lvl="0"/>
            <a:r>
              <a:rPr lang="en-US"/>
              <a:t>– Attribution</a:t>
            </a:r>
          </a:p>
        </p:txBody>
      </p:sp>
      <p:sp>
        <p:nvSpPr>
          <p:cNvPr id="8" name="Slide Number Placeholder 5">
            <a:extLst>
              <a:ext uri="{FF2B5EF4-FFF2-40B4-BE49-F238E27FC236}">
                <a16:creationId xmlns:a16="http://schemas.microsoft.com/office/drawing/2014/main" id="{884E2C88-94E3-DFB3-815A-3F89AFBE1A41}"/>
              </a:ext>
            </a:extLst>
          </p:cNvPr>
          <p:cNvSpPr>
            <a:spLocks noGrp="1"/>
          </p:cNvSpPr>
          <p:nvPr>
            <p:ph type="sldNum" sz="quarter" idx="4"/>
          </p:nvPr>
        </p:nvSpPr>
        <p:spPr>
          <a:xfrm>
            <a:off x="9009499" y="6411582"/>
            <a:ext cx="2743200" cy="365125"/>
          </a:xfrm>
          <a:prstGeom prst="rect">
            <a:avLst/>
          </a:prstGeom>
        </p:spPr>
        <p:txBody>
          <a:bodyPr vert="horz" lIns="91440" tIns="45720" rIns="91440" bIns="45720" rtlCol="0" anchor="ctr"/>
          <a:lstStyle>
            <a:lvl1pPr algn="r">
              <a:defRPr sz="1200">
                <a:solidFill>
                  <a:schemeClr val="tx1"/>
                </a:solidFill>
              </a:defRPr>
            </a:lvl1pPr>
          </a:lstStyle>
          <a:p>
            <a:fld id="{4979A187-B83C-114E-BB11-73BE9B1B3BF5}" type="slidenum">
              <a:rPr lang="en-US" smtClean="0"/>
              <a:pPr/>
              <a:t>‹#›</a:t>
            </a:fld>
            <a:endParaRPr lang="en-US">
              <a:solidFill>
                <a:schemeClr val="tx1"/>
              </a:solidFill>
            </a:endParaRPr>
          </a:p>
        </p:txBody>
      </p:sp>
      <p:sp>
        <p:nvSpPr>
          <p:cNvPr id="10" name="TextBox 9">
            <a:extLst>
              <a:ext uri="{FF2B5EF4-FFF2-40B4-BE49-F238E27FC236}">
                <a16:creationId xmlns:a16="http://schemas.microsoft.com/office/drawing/2014/main" id="{601E8CB4-1C96-6646-EAF3-20E52B19FBEB}"/>
              </a:ext>
            </a:extLst>
          </p:cNvPr>
          <p:cNvSpPr txBox="1"/>
          <p:nvPr userDrawn="1"/>
        </p:nvSpPr>
        <p:spPr>
          <a:xfrm>
            <a:off x="9595262" y="0"/>
            <a:ext cx="2007776" cy="469075"/>
          </a:xfrm>
          <a:prstGeom prst="round2SameRect">
            <a:avLst>
              <a:gd name="adj1" fmla="val 0"/>
              <a:gd name="adj2" fmla="val 30380"/>
            </a:avLst>
          </a:prstGeom>
          <a:solidFill>
            <a:schemeClr val="tx1"/>
          </a:solidFill>
        </p:spPr>
        <p:txBody>
          <a:bodyPr wrap="square" bIns="72000" rtlCol="0" anchor="b" anchorCtr="0">
            <a:noAutofit/>
          </a:bodyPr>
          <a:lstStyle/>
          <a:p>
            <a:r>
              <a:rPr lang="en-US" sz="1400">
                <a:solidFill>
                  <a:schemeClr val="bg1"/>
                </a:solidFill>
                <a:latin typeface="+mj-lt"/>
              </a:rPr>
              <a:t>Mitacs Impact Stories</a:t>
            </a:r>
          </a:p>
        </p:txBody>
      </p:sp>
    </p:spTree>
    <p:extLst>
      <p:ext uri="{BB962C8B-B14F-4D97-AF65-F5344CB8AC3E}">
        <p14:creationId xmlns:p14="http://schemas.microsoft.com/office/powerpoint/2010/main" val="312470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3FC9-6443-AA0E-5613-6729AA48B432}"/>
              </a:ext>
            </a:extLst>
          </p:cNvPr>
          <p:cNvSpPr>
            <a:spLocks noGrp="1"/>
          </p:cNvSpPr>
          <p:nvPr>
            <p:ph type="title"/>
          </p:nvPr>
        </p:nvSpPr>
        <p:spPr>
          <a:xfrm>
            <a:off x="827999" y="359999"/>
            <a:ext cx="6374557" cy="756000"/>
          </a:xfrm>
          <a:prstGeom prst="rect">
            <a:avLst/>
          </a:prstGeom>
        </p:spPr>
        <p:txBody>
          <a:bodyPr anchor="ctr" anchorCtr="0"/>
          <a:lstStyle>
            <a:lvl1pPr>
              <a:defRPr sz="3600" b="1"/>
            </a:lvl1pPr>
          </a:lstStyle>
          <a:p>
            <a:r>
              <a:rPr lang="en-US"/>
              <a:t>Click to edit Master title style</a:t>
            </a:r>
          </a:p>
        </p:txBody>
      </p:sp>
      <p:sp>
        <p:nvSpPr>
          <p:cNvPr id="3" name="Text Placeholder 2">
            <a:extLst>
              <a:ext uri="{FF2B5EF4-FFF2-40B4-BE49-F238E27FC236}">
                <a16:creationId xmlns:a16="http://schemas.microsoft.com/office/drawing/2014/main" id="{B977D341-7DD3-822E-8962-6CEDD1EC6D0C}"/>
              </a:ext>
            </a:extLst>
          </p:cNvPr>
          <p:cNvSpPr>
            <a:spLocks noGrp="1"/>
          </p:cNvSpPr>
          <p:nvPr>
            <p:ph type="body" idx="1"/>
          </p:nvPr>
        </p:nvSpPr>
        <p:spPr>
          <a:xfrm>
            <a:off x="831850" y="1450428"/>
            <a:ext cx="5950994" cy="4023698"/>
          </a:xfrm>
          <a:prstGeom prst="rect">
            <a:avLst/>
          </a:prstGeom>
        </p:spPr>
        <p:txBody>
          <a:bodyPr>
            <a:normAutofit/>
          </a:bodyPr>
          <a:lstStyle>
            <a:lvl1pPr marL="0" indent="0">
              <a:buNone/>
              <a:defRPr sz="2000">
                <a:solidFill>
                  <a:srgbClr val="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1B615CE-984B-C87E-2BF2-5D12A0D21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E3B52-3F87-D4CE-3614-F3C58E11616C}"/>
              </a:ext>
            </a:extLst>
          </p:cNvPr>
          <p:cNvSpPr>
            <a:spLocks noGrp="1"/>
          </p:cNvSpPr>
          <p:nvPr>
            <p:ph type="sldNum" sz="quarter" idx="12"/>
          </p:nvPr>
        </p:nvSpPr>
        <p:spPr/>
        <p:txBody>
          <a:bodyPr/>
          <a:lstStyle/>
          <a:p>
            <a:fld id="{4979A187-B83C-114E-BB11-73BE9B1B3BF5}" type="slidenum">
              <a:rPr lang="en-US" smtClean="0"/>
              <a:t>‹#›</a:t>
            </a:fld>
            <a:endParaRPr lang="en-US"/>
          </a:p>
        </p:txBody>
      </p:sp>
      <p:sp>
        <p:nvSpPr>
          <p:cNvPr id="8" name="Picture Placeholder 7">
            <a:extLst>
              <a:ext uri="{FF2B5EF4-FFF2-40B4-BE49-F238E27FC236}">
                <a16:creationId xmlns:a16="http://schemas.microsoft.com/office/drawing/2014/main" id="{C804E94A-57E1-D027-7A34-132048400258}"/>
              </a:ext>
            </a:extLst>
          </p:cNvPr>
          <p:cNvSpPr>
            <a:spLocks noGrp="1"/>
          </p:cNvSpPr>
          <p:nvPr>
            <p:ph type="pic" sz="quarter" idx="13"/>
          </p:nvPr>
        </p:nvSpPr>
        <p:spPr>
          <a:xfrm>
            <a:off x="7475538" y="0"/>
            <a:ext cx="4595812" cy="6315075"/>
          </a:xfrm>
          <a:prstGeom prst="round2SameRect">
            <a:avLst>
              <a:gd name="adj1" fmla="val 109"/>
              <a:gd name="adj2" fmla="val 4407"/>
            </a:avLst>
          </a:prstGeom>
          <a:ln>
            <a:noFill/>
          </a:ln>
        </p:spPr>
        <p:txBody>
          <a:bodyPr/>
          <a:lstStyle/>
          <a:p>
            <a:r>
              <a:rPr lang="en-US"/>
              <a:t>Click icon to add picture</a:t>
            </a:r>
          </a:p>
        </p:txBody>
      </p:sp>
    </p:spTree>
    <p:extLst>
      <p:ext uri="{BB962C8B-B14F-4D97-AF65-F5344CB8AC3E}">
        <p14:creationId xmlns:p14="http://schemas.microsoft.com/office/powerpoint/2010/main" val="235981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3FC9-6443-AA0E-5613-6729AA48B432}"/>
              </a:ext>
            </a:extLst>
          </p:cNvPr>
          <p:cNvSpPr>
            <a:spLocks noGrp="1"/>
          </p:cNvSpPr>
          <p:nvPr>
            <p:ph type="title"/>
          </p:nvPr>
        </p:nvSpPr>
        <p:spPr>
          <a:xfrm>
            <a:off x="5128278" y="359999"/>
            <a:ext cx="6721344" cy="756000"/>
          </a:xfrm>
          <a:prstGeom prst="rect">
            <a:avLst/>
          </a:prstGeom>
        </p:spPr>
        <p:txBody>
          <a:bodyPr anchor="ctr" anchorCtr="0"/>
          <a:lstStyle>
            <a:lvl1pPr>
              <a:defRPr sz="3600" b="1"/>
            </a:lvl1pPr>
          </a:lstStyle>
          <a:p>
            <a:r>
              <a:rPr lang="en-US"/>
              <a:t>Click to edit Master title style</a:t>
            </a:r>
          </a:p>
        </p:txBody>
      </p:sp>
      <p:sp>
        <p:nvSpPr>
          <p:cNvPr id="3" name="Text Placeholder 2">
            <a:extLst>
              <a:ext uri="{FF2B5EF4-FFF2-40B4-BE49-F238E27FC236}">
                <a16:creationId xmlns:a16="http://schemas.microsoft.com/office/drawing/2014/main" id="{B977D341-7DD3-822E-8962-6CEDD1EC6D0C}"/>
              </a:ext>
            </a:extLst>
          </p:cNvPr>
          <p:cNvSpPr>
            <a:spLocks noGrp="1"/>
          </p:cNvSpPr>
          <p:nvPr>
            <p:ph type="body" idx="1"/>
          </p:nvPr>
        </p:nvSpPr>
        <p:spPr>
          <a:xfrm>
            <a:off x="5128278" y="1258957"/>
            <a:ext cx="6721344" cy="4215169"/>
          </a:xfrm>
          <a:prstGeom prst="rect">
            <a:avLst/>
          </a:prstGeom>
        </p:spPr>
        <p:txBody>
          <a:bodyPr>
            <a:normAutofit/>
          </a:bodyPr>
          <a:lstStyle>
            <a:lvl1pPr marL="0" indent="0">
              <a:buNone/>
              <a:defRPr sz="2000">
                <a:solidFill>
                  <a:srgbClr val="000000"/>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1B615CE-984B-C87E-2BF2-5D12A0D21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E3B52-3F87-D4CE-3614-F3C58E11616C}"/>
              </a:ext>
            </a:extLst>
          </p:cNvPr>
          <p:cNvSpPr>
            <a:spLocks noGrp="1"/>
          </p:cNvSpPr>
          <p:nvPr>
            <p:ph type="sldNum" sz="quarter" idx="12"/>
          </p:nvPr>
        </p:nvSpPr>
        <p:spPr/>
        <p:txBody>
          <a:bodyPr/>
          <a:lstStyle/>
          <a:p>
            <a:fld id="{4979A187-B83C-114E-BB11-73BE9B1B3BF5}" type="slidenum">
              <a:rPr lang="en-US" smtClean="0"/>
              <a:t>‹#›</a:t>
            </a:fld>
            <a:endParaRPr lang="en-US"/>
          </a:p>
        </p:txBody>
      </p:sp>
      <p:sp>
        <p:nvSpPr>
          <p:cNvPr id="8" name="Picture Placeholder 7">
            <a:extLst>
              <a:ext uri="{FF2B5EF4-FFF2-40B4-BE49-F238E27FC236}">
                <a16:creationId xmlns:a16="http://schemas.microsoft.com/office/drawing/2014/main" id="{C804E94A-57E1-D027-7A34-132048400258}"/>
              </a:ext>
            </a:extLst>
          </p:cNvPr>
          <p:cNvSpPr>
            <a:spLocks noGrp="1"/>
          </p:cNvSpPr>
          <p:nvPr>
            <p:ph type="pic" sz="quarter" idx="13"/>
          </p:nvPr>
        </p:nvSpPr>
        <p:spPr>
          <a:xfrm>
            <a:off x="85182" y="0"/>
            <a:ext cx="4595812" cy="6315075"/>
          </a:xfrm>
          <a:prstGeom prst="round2SameRect">
            <a:avLst>
              <a:gd name="adj1" fmla="val 109"/>
              <a:gd name="adj2" fmla="val 4407"/>
            </a:avLst>
          </a:prstGeom>
          <a:ln>
            <a:noFill/>
          </a:ln>
        </p:spPr>
        <p:txBody>
          <a:bodyPr/>
          <a:lstStyle/>
          <a:p>
            <a:r>
              <a:rPr lang="en-US"/>
              <a:t>Click icon to add picture</a:t>
            </a:r>
          </a:p>
        </p:txBody>
      </p:sp>
    </p:spTree>
    <p:extLst>
      <p:ext uri="{BB962C8B-B14F-4D97-AF65-F5344CB8AC3E}">
        <p14:creationId xmlns:p14="http://schemas.microsoft.com/office/powerpoint/2010/main" val="2011941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with slim image lef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5B0FBDA-98ED-BA7B-5406-316B2B4D6D5B}"/>
              </a:ext>
            </a:extLst>
          </p:cNvPr>
          <p:cNvSpPr>
            <a:spLocks noGrp="1"/>
          </p:cNvSpPr>
          <p:nvPr>
            <p:ph type="pic" sz="quarter" idx="14"/>
          </p:nvPr>
        </p:nvSpPr>
        <p:spPr>
          <a:xfrm>
            <a:off x="-1" y="360000"/>
            <a:ext cx="2143092" cy="5816963"/>
          </a:xfrm>
          <a:custGeom>
            <a:avLst/>
            <a:gdLst>
              <a:gd name="csX0" fmla="*/ 0 w 2143092"/>
              <a:gd name="csY0" fmla="*/ 0 h 5816963"/>
              <a:gd name="csX1" fmla="*/ 2143092 w 2143092"/>
              <a:gd name="csY1" fmla="*/ 0 h 5816963"/>
              <a:gd name="csX2" fmla="*/ 2143092 w 2143092"/>
              <a:gd name="csY2" fmla="*/ 5561833 h 5816963"/>
              <a:gd name="csX3" fmla="*/ 1888719 w 2143092"/>
              <a:gd name="csY3" fmla="*/ 5816963 h 5816963"/>
              <a:gd name="csX4" fmla="*/ 0 w 2143092"/>
              <a:gd name="csY4" fmla="*/ 5816963 h 5816963"/>
            </a:gdLst>
            <a:ahLst/>
            <a:cxnLst>
              <a:cxn ang="0">
                <a:pos x="csX0" y="csY0"/>
              </a:cxn>
              <a:cxn ang="0">
                <a:pos x="csX1" y="csY1"/>
              </a:cxn>
              <a:cxn ang="0">
                <a:pos x="csX2" y="csY2"/>
              </a:cxn>
              <a:cxn ang="0">
                <a:pos x="csX3" y="csY3"/>
              </a:cxn>
              <a:cxn ang="0">
                <a:pos x="csX4" y="csY4"/>
              </a:cxn>
            </a:cxnLst>
            <a:rect l="l" t="t" r="r" b="b"/>
            <a:pathLst>
              <a:path w="2143092" h="5816963">
                <a:moveTo>
                  <a:pt x="0" y="0"/>
                </a:moveTo>
                <a:lnTo>
                  <a:pt x="2143092" y="0"/>
                </a:lnTo>
                <a:lnTo>
                  <a:pt x="2143092" y="5561833"/>
                </a:lnTo>
                <a:cubicBezTo>
                  <a:pt x="2143092" y="5702735"/>
                  <a:pt x="2029203" y="5816963"/>
                  <a:pt x="1888719" y="5816963"/>
                </a:cubicBezTo>
                <a:lnTo>
                  <a:pt x="0" y="5816963"/>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97023114-056A-C5A0-31DE-9447C491A0B8}"/>
              </a:ext>
            </a:extLst>
          </p:cNvPr>
          <p:cNvSpPr>
            <a:spLocks noGrp="1"/>
          </p:cNvSpPr>
          <p:nvPr>
            <p:ph type="title"/>
          </p:nvPr>
        </p:nvSpPr>
        <p:spPr>
          <a:xfrm>
            <a:off x="2455334" y="360000"/>
            <a:ext cx="8898466" cy="756000"/>
          </a:xfrm>
          <a:prstGeom prst="rect">
            <a:avLst/>
          </a:prstGeom>
        </p:spPr>
        <p:txBody>
          <a:bodyPr>
            <a:noAutofit/>
          </a:bodyPr>
          <a:lstStyle>
            <a:lvl1pPr>
              <a:defRPr sz="3600" b="1"/>
            </a:lvl1pPr>
          </a:lstStyle>
          <a:p>
            <a:r>
              <a:rPr lang="en-US"/>
              <a:t>Click to edit Master title style</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2455334" y="1288752"/>
            <a:ext cx="8898466" cy="4888211"/>
          </a:xfrm>
          <a:prstGeom prst="rect">
            <a:avLst/>
          </a:prstGeom>
        </p:spPr>
        <p:txBody>
          <a:bodyPr>
            <a:noAutofit/>
          </a:bodyPr>
          <a:lstStyle>
            <a:lvl1pPr>
              <a:defRPr sz="2000">
                <a:solidFill>
                  <a:srgbClr val="000000"/>
                </a:solidFill>
              </a:defRPr>
            </a:lvl1pPr>
            <a:lvl2pPr>
              <a:defRPr sz="1800">
                <a:solidFill>
                  <a:srgbClr val="000000"/>
                </a:solidFill>
              </a:defRPr>
            </a:lvl2pPr>
            <a:lvl3pPr>
              <a:defRPr sz="1800">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6523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with slim image right">
    <p:bg>
      <p:bgRef idx="1001">
        <a:schemeClr val="bg2"/>
      </p:bgRef>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327D33E-BC4E-2A3B-0DAD-1FCFE7476B81}"/>
              </a:ext>
            </a:extLst>
          </p:cNvPr>
          <p:cNvSpPr>
            <a:spLocks noGrp="1"/>
          </p:cNvSpPr>
          <p:nvPr>
            <p:ph type="pic" sz="quarter" idx="13"/>
          </p:nvPr>
        </p:nvSpPr>
        <p:spPr>
          <a:xfrm>
            <a:off x="10048908" y="360000"/>
            <a:ext cx="2143092" cy="5816963"/>
          </a:xfrm>
          <a:custGeom>
            <a:avLst/>
            <a:gdLst>
              <a:gd name="csX0" fmla="*/ 0 w 2143092"/>
              <a:gd name="csY0" fmla="*/ 0 h 5816963"/>
              <a:gd name="csX1" fmla="*/ 2143092 w 2143092"/>
              <a:gd name="csY1" fmla="*/ 0 h 5816963"/>
              <a:gd name="csX2" fmla="*/ 2143092 w 2143092"/>
              <a:gd name="csY2" fmla="*/ 5816963 h 5816963"/>
              <a:gd name="csX3" fmla="*/ 254373 w 2143092"/>
              <a:gd name="csY3" fmla="*/ 5816963 h 5816963"/>
              <a:gd name="csX4" fmla="*/ 0 w 2143092"/>
              <a:gd name="csY4" fmla="*/ 5561833 h 5816963"/>
            </a:gdLst>
            <a:ahLst/>
            <a:cxnLst>
              <a:cxn ang="0">
                <a:pos x="csX0" y="csY0"/>
              </a:cxn>
              <a:cxn ang="0">
                <a:pos x="csX1" y="csY1"/>
              </a:cxn>
              <a:cxn ang="0">
                <a:pos x="csX2" y="csY2"/>
              </a:cxn>
              <a:cxn ang="0">
                <a:pos x="csX3" y="csY3"/>
              </a:cxn>
              <a:cxn ang="0">
                <a:pos x="csX4" y="csY4"/>
              </a:cxn>
            </a:cxnLst>
            <a:rect l="l" t="t" r="r" b="b"/>
            <a:pathLst>
              <a:path w="2143092" h="5816963">
                <a:moveTo>
                  <a:pt x="0" y="0"/>
                </a:moveTo>
                <a:lnTo>
                  <a:pt x="2143092" y="0"/>
                </a:lnTo>
                <a:lnTo>
                  <a:pt x="2143092" y="5816963"/>
                </a:lnTo>
                <a:lnTo>
                  <a:pt x="254373" y="5816963"/>
                </a:lnTo>
                <a:cubicBezTo>
                  <a:pt x="113887" y="5816963"/>
                  <a:pt x="0" y="5702735"/>
                  <a:pt x="0" y="5561833"/>
                </a:cubicBez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97023114-056A-C5A0-31DE-9447C491A0B8}"/>
              </a:ext>
            </a:extLst>
          </p:cNvPr>
          <p:cNvSpPr>
            <a:spLocks noGrp="1"/>
          </p:cNvSpPr>
          <p:nvPr>
            <p:ph type="title"/>
          </p:nvPr>
        </p:nvSpPr>
        <p:spPr>
          <a:xfrm>
            <a:off x="828000" y="360000"/>
            <a:ext cx="8898466" cy="756000"/>
          </a:xfrm>
          <a:prstGeom prst="rect">
            <a:avLst/>
          </a:prstGeom>
        </p:spPr>
        <p:txBody>
          <a:bodyPr>
            <a:noAutofit/>
          </a:bodyPr>
          <a:lstStyle>
            <a:lvl1pPr>
              <a:defRPr sz="3600" b="1"/>
            </a:lvl1pPr>
          </a:lstStyle>
          <a:p>
            <a:r>
              <a:rPr lang="en-US"/>
              <a:t>Click to edit Master title style</a:t>
            </a:r>
          </a:p>
        </p:txBody>
      </p:sp>
      <p:sp>
        <p:nvSpPr>
          <p:cNvPr id="3" name="Content Placeholder 2">
            <a:extLst>
              <a:ext uri="{FF2B5EF4-FFF2-40B4-BE49-F238E27FC236}">
                <a16:creationId xmlns:a16="http://schemas.microsoft.com/office/drawing/2014/main" id="{EF9AEDBB-93AC-E7D0-9183-AA2A6166EBA9}"/>
              </a:ext>
            </a:extLst>
          </p:cNvPr>
          <p:cNvSpPr>
            <a:spLocks noGrp="1"/>
          </p:cNvSpPr>
          <p:nvPr>
            <p:ph idx="1"/>
          </p:nvPr>
        </p:nvSpPr>
        <p:spPr>
          <a:xfrm>
            <a:off x="827999" y="1288752"/>
            <a:ext cx="8898466" cy="4888211"/>
          </a:xfrm>
          <a:prstGeom prst="rect">
            <a:avLst/>
          </a:prstGeom>
        </p:spPr>
        <p:txBody>
          <a:bodyPr>
            <a:noAutofit/>
          </a:bodyPr>
          <a:lstStyle>
            <a:lvl1pPr>
              <a:defRPr sz="2000">
                <a:solidFill>
                  <a:srgbClr val="000000"/>
                </a:solidFill>
              </a:defRPr>
            </a:lvl1pPr>
            <a:lvl2pPr>
              <a:defRPr sz="1800">
                <a:solidFill>
                  <a:srgbClr val="000000"/>
                </a:solidFill>
              </a:defRPr>
            </a:lvl2pPr>
            <a:lvl3pPr>
              <a:defRPr sz="1800">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7D4932-25E5-F8AB-CC7E-4F33B39E1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6A718-5CC4-E325-C609-506301EF5423}"/>
              </a:ext>
            </a:extLst>
          </p:cNvPr>
          <p:cNvSpPr>
            <a:spLocks noGrp="1"/>
          </p:cNvSpPr>
          <p:nvPr>
            <p:ph type="sldNum" sz="quarter" idx="12"/>
          </p:nvPr>
        </p:nvSpPr>
        <p:spPr/>
        <p:txBody>
          <a:bodyPr/>
          <a:lstStyle>
            <a:lvl1pPr>
              <a:defRPr b="1" i="0">
                <a:solidFill>
                  <a:schemeClr val="tx1"/>
                </a:solidFill>
                <a:latin typeface="Questa Sans" panose="02000000000000000000" pitchFamily="2" charset="77"/>
              </a:defRPr>
            </a:lvl1pPr>
          </a:lstStyle>
          <a:p>
            <a:fld id="{4979A187-B83C-114E-BB11-73BE9B1B3BF5}" type="slidenum">
              <a:rPr lang="en-US" smtClean="0"/>
              <a:pPr/>
              <a:t>‹#›</a:t>
            </a:fld>
            <a:endParaRPr lang="en-US">
              <a:solidFill>
                <a:schemeClr val="tx1"/>
              </a:solidFill>
            </a:endParaRPr>
          </a:p>
        </p:txBody>
      </p:sp>
    </p:spTree>
    <p:extLst>
      <p:ext uri="{BB962C8B-B14F-4D97-AF65-F5344CB8AC3E}">
        <p14:creationId xmlns:p14="http://schemas.microsoft.com/office/powerpoint/2010/main" val="32097042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73CA-C42D-03CB-4036-5A8B890140C3}"/>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6" name="Footer Placeholder 5">
            <a:extLst>
              <a:ext uri="{FF2B5EF4-FFF2-40B4-BE49-F238E27FC236}">
                <a16:creationId xmlns:a16="http://schemas.microsoft.com/office/drawing/2014/main" id="{825316C3-03CA-A67E-A0D7-F3DF5465FBFF}"/>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0854572A-B994-7431-0DCB-417B85131CAC}"/>
              </a:ext>
            </a:extLst>
          </p:cNvPr>
          <p:cNvSpPr>
            <a:spLocks noGrp="1"/>
          </p:cNvSpPr>
          <p:nvPr>
            <p:ph type="sldNum" sz="quarter" idx="11"/>
          </p:nvPr>
        </p:nvSpPr>
        <p:spPr/>
        <p:txBody>
          <a:bodyPr/>
          <a:lstStyle/>
          <a:p>
            <a:fld id="{4979A187-B83C-114E-BB11-73BE9B1B3BF5}" type="slidenum">
              <a:rPr lang="en-US" smtClean="0"/>
              <a:pPr/>
              <a:t>‹#›</a:t>
            </a:fld>
            <a:endParaRPr lang="en-US">
              <a:solidFill>
                <a:schemeClr val="tx1"/>
              </a:solidFill>
            </a:endParaRPr>
          </a:p>
        </p:txBody>
      </p:sp>
      <p:sp>
        <p:nvSpPr>
          <p:cNvPr id="4" name="Content Placeholder 3">
            <a:extLst>
              <a:ext uri="{FF2B5EF4-FFF2-40B4-BE49-F238E27FC236}">
                <a16:creationId xmlns:a16="http://schemas.microsoft.com/office/drawing/2014/main" id="{B22CD9D8-B2B6-667F-E79F-51C8781E0751}"/>
              </a:ext>
            </a:extLst>
          </p:cNvPr>
          <p:cNvSpPr>
            <a:spLocks noGrp="1"/>
          </p:cNvSpPr>
          <p:nvPr>
            <p:ph sz="quarter" idx="12"/>
          </p:nvPr>
        </p:nvSpPr>
        <p:spPr>
          <a:xfrm>
            <a:off x="828675" y="1262063"/>
            <a:ext cx="10515600" cy="4703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9907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8_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3A5A-FB57-93B3-53B9-CECFB155FE58}"/>
              </a:ext>
            </a:extLst>
          </p:cNvPr>
          <p:cNvSpPr>
            <a:spLocks noGrp="1"/>
          </p:cNvSpPr>
          <p:nvPr>
            <p:ph type="title"/>
          </p:nvPr>
        </p:nvSpPr>
        <p:spPr>
          <a:xfrm>
            <a:off x="828000" y="360000"/>
            <a:ext cx="10515600" cy="7560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594A3C-8426-5727-7F04-B725522535CF}"/>
              </a:ext>
            </a:extLst>
          </p:cNvPr>
          <p:cNvSpPr>
            <a:spLocks noGrp="1"/>
          </p:cNvSpPr>
          <p:nvPr>
            <p:ph sz="half" idx="1"/>
          </p:nvPr>
        </p:nvSpPr>
        <p:spPr>
          <a:xfrm>
            <a:off x="828000" y="1338470"/>
            <a:ext cx="5181600" cy="483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B0DAD-D007-C240-930A-8EDF98EA19F0}"/>
              </a:ext>
            </a:extLst>
          </p:cNvPr>
          <p:cNvSpPr>
            <a:spLocks noGrp="1"/>
          </p:cNvSpPr>
          <p:nvPr>
            <p:ph sz="half" idx="2"/>
          </p:nvPr>
        </p:nvSpPr>
        <p:spPr>
          <a:xfrm>
            <a:off x="6172200" y="1338470"/>
            <a:ext cx="5181600" cy="48384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D9FF93-C29C-2F01-3119-C995706601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94E93-E62C-02D0-DEB1-C09DCC3081F3}"/>
              </a:ext>
            </a:extLst>
          </p:cNvPr>
          <p:cNvSpPr>
            <a:spLocks noGrp="1"/>
          </p:cNvSpPr>
          <p:nvPr>
            <p:ph type="sldNum" sz="quarter" idx="12"/>
          </p:nvPr>
        </p:nvSpPr>
        <p:spPr/>
        <p:txBody>
          <a:bodyPr/>
          <a:lstStyle/>
          <a:p>
            <a:fld id="{4979A187-B83C-114E-BB11-73BE9B1B3BF5}" type="slidenum">
              <a:rPr lang="en-US" smtClean="0"/>
              <a:t>‹#›</a:t>
            </a:fld>
            <a:endParaRPr lang="en-US"/>
          </a:p>
        </p:txBody>
      </p:sp>
    </p:spTree>
    <p:extLst>
      <p:ext uri="{BB962C8B-B14F-4D97-AF65-F5344CB8AC3E}">
        <p14:creationId xmlns:p14="http://schemas.microsoft.com/office/powerpoint/2010/main" val="140991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3.sv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E1B18-B0B4-8693-58D1-C1F4A031A315}"/>
              </a:ext>
            </a:extLst>
          </p:cNvPr>
          <p:cNvSpPr>
            <a:spLocks noGrp="1"/>
          </p:cNvSpPr>
          <p:nvPr>
            <p:ph type="title"/>
          </p:nvPr>
        </p:nvSpPr>
        <p:spPr>
          <a:xfrm>
            <a:off x="828000" y="360000"/>
            <a:ext cx="10515600" cy="75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53637-94E0-966A-B857-3576FC7F3498}"/>
              </a:ext>
            </a:extLst>
          </p:cNvPr>
          <p:cNvSpPr>
            <a:spLocks noGrp="1"/>
          </p:cNvSpPr>
          <p:nvPr>
            <p:ph type="body" idx="1"/>
          </p:nvPr>
        </p:nvSpPr>
        <p:spPr>
          <a:xfrm>
            <a:off x="838200" y="1490870"/>
            <a:ext cx="10515600" cy="46860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7AF892-0014-C345-A462-F2776646B82D}"/>
              </a:ext>
            </a:extLst>
          </p:cNvPr>
          <p:cNvSpPr>
            <a:spLocks noGrp="1"/>
          </p:cNvSpPr>
          <p:nvPr>
            <p:ph type="ftr" sz="quarter" idx="3"/>
          </p:nvPr>
        </p:nvSpPr>
        <p:spPr>
          <a:xfrm>
            <a:off x="4038600" y="641158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BB7D08-D8C9-243A-AC54-B79872A63479}"/>
              </a:ext>
            </a:extLst>
          </p:cNvPr>
          <p:cNvSpPr>
            <a:spLocks noGrp="1"/>
          </p:cNvSpPr>
          <p:nvPr>
            <p:ph type="sldNum" sz="quarter" idx="4"/>
          </p:nvPr>
        </p:nvSpPr>
        <p:spPr>
          <a:xfrm>
            <a:off x="9009499" y="6411582"/>
            <a:ext cx="2743200" cy="365125"/>
          </a:xfrm>
          <a:prstGeom prst="rect">
            <a:avLst/>
          </a:prstGeom>
        </p:spPr>
        <p:txBody>
          <a:bodyPr vert="horz" lIns="91440" tIns="45720" rIns="91440" bIns="45720" rtlCol="0" anchor="ctr"/>
          <a:lstStyle>
            <a:lvl1pPr algn="r">
              <a:defRPr sz="1200">
                <a:solidFill>
                  <a:schemeClr val="tx1"/>
                </a:solidFill>
              </a:defRPr>
            </a:lvl1pPr>
          </a:lstStyle>
          <a:p>
            <a:fld id="{4979A187-B83C-114E-BB11-73BE9B1B3BF5}" type="slidenum">
              <a:rPr lang="en-US" smtClean="0"/>
              <a:pPr/>
              <a:t>‹#›</a:t>
            </a:fld>
            <a:endParaRPr lang="en-US">
              <a:solidFill>
                <a:schemeClr val="tx1"/>
              </a:solidFill>
            </a:endParaRPr>
          </a:p>
        </p:txBody>
      </p:sp>
      <p:pic>
        <p:nvPicPr>
          <p:cNvPr id="10" name="Graphic 9">
            <a:extLst>
              <a:ext uri="{FF2B5EF4-FFF2-40B4-BE49-F238E27FC236}">
                <a16:creationId xmlns:a16="http://schemas.microsoft.com/office/drawing/2014/main" id="{FDADB2AC-686F-FEE7-6537-36268082873F}"/>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92941" y="6474464"/>
            <a:ext cx="1465444" cy="249225"/>
          </a:xfrm>
          <a:prstGeom prst="rect">
            <a:avLst/>
          </a:prstGeom>
        </p:spPr>
      </p:pic>
    </p:spTree>
    <p:extLst>
      <p:ext uri="{BB962C8B-B14F-4D97-AF65-F5344CB8AC3E}">
        <p14:creationId xmlns:p14="http://schemas.microsoft.com/office/powerpoint/2010/main" val="4280403328"/>
      </p:ext>
    </p:extLst>
  </p:cSld>
  <p:clrMap bg1="lt1" tx1="dk1" bg2="lt2" tx2="dk2" accent1="accent1" accent2="accent2" accent3="accent3" accent4="accent4" accent5="accent5" accent6="accent6" hlink="hlink" folHlink="folHlink"/>
  <p:sldLayoutIdLst>
    <p:sldLayoutId id="2147483991" r:id="rId1"/>
    <p:sldLayoutId id="2147484130" r:id="rId2"/>
    <p:sldLayoutId id="2147484113" r:id="rId3"/>
    <p:sldLayoutId id="2147484114" r:id="rId4"/>
    <p:sldLayoutId id="2147484123" r:id="rId5"/>
    <p:sldLayoutId id="2147484127" r:id="rId6"/>
    <p:sldLayoutId id="2147484129" r:id="rId7"/>
    <p:sldLayoutId id="2147484117" r:id="rId8"/>
    <p:sldLayoutId id="2147484115" r:id="rId9"/>
    <p:sldLayoutId id="2147484116" r:id="rId10"/>
    <p:sldLayoutId id="2147484118" r:id="rId11"/>
    <p:sldLayoutId id="2147484119" r:id="rId12"/>
    <p:sldLayoutId id="2147484120" r:id="rId13"/>
    <p:sldLayoutId id="2147484124" r:id="rId14"/>
    <p:sldLayoutId id="2147484128" r:id="rId15"/>
    <p:sldLayoutId id="2147484126" r:id="rId16"/>
    <p:sldLayoutId id="2147484125" r:id="rId17"/>
  </p:sldLayoutIdLst>
  <p:txStyles>
    <p:title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E1B18-B0B4-8693-58D1-C1F4A031A315}"/>
              </a:ext>
            </a:extLst>
          </p:cNvPr>
          <p:cNvSpPr>
            <a:spLocks noGrp="1"/>
          </p:cNvSpPr>
          <p:nvPr>
            <p:ph type="title"/>
          </p:nvPr>
        </p:nvSpPr>
        <p:spPr>
          <a:xfrm>
            <a:off x="828000" y="360000"/>
            <a:ext cx="10515600" cy="756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353637-94E0-966A-B857-3576FC7F3498}"/>
              </a:ext>
            </a:extLst>
          </p:cNvPr>
          <p:cNvSpPr>
            <a:spLocks noGrp="1"/>
          </p:cNvSpPr>
          <p:nvPr>
            <p:ph type="body" idx="1"/>
          </p:nvPr>
        </p:nvSpPr>
        <p:spPr>
          <a:xfrm>
            <a:off x="838200" y="1490870"/>
            <a:ext cx="10515600" cy="46860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7AF892-0014-C345-A462-F2776646B82D}"/>
              </a:ext>
            </a:extLst>
          </p:cNvPr>
          <p:cNvSpPr>
            <a:spLocks noGrp="1"/>
          </p:cNvSpPr>
          <p:nvPr>
            <p:ph type="ftr" sz="quarter" idx="3"/>
          </p:nvPr>
        </p:nvSpPr>
        <p:spPr>
          <a:xfrm>
            <a:off x="4038600" y="641158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BB7D08-D8C9-243A-AC54-B79872A63479}"/>
              </a:ext>
            </a:extLst>
          </p:cNvPr>
          <p:cNvSpPr>
            <a:spLocks noGrp="1"/>
          </p:cNvSpPr>
          <p:nvPr>
            <p:ph type="sldNum" sz="quarter" idx="4"/>
          </p:nvPr>
        </p:nvSpPr>
        <p:spPr>
          <a:xfrm>
            <a:off x="9009499" y="6411582"/>
            <a:ext cx="2743200" cy="365125"/>
          </a:xfrm>
          <a:prstGeom prst="rect">
            <a:avLst/>
          </a:prstGeom>
        </p:spPr>
        <p:txBody>
          <a:bodyPr vert="horz" lIns="91440" tIns="45720" rIns="91440" bIns="45720" rtlCol="0" anchor="ctr"/>
          <a:lstStyle>
            <a:lvl1pPr algn="r">
              <a:defRPr sz="1200">
                <a:solidFill>
                  <a:schemeClr val="tx1"/>
                </a:solidFill>
              </a:defRPr>
            </a:lvl1pPr>
          </a:lstStyle>
          <a:p>
            <a:fld id="{4979A187-B83C-114E-BB11-73BE9B1B3BF5}" type="slidenum">
              <a:rPr lang="en-US" smtClean="0"/>
              <a:pPr/>
              <a:t>‹#›</a:t>
            </a:fld>
            <a:endParaRPr lang="en-US">
              <a:solidFill>
                <a:schemeClr val="tx1"/>
              </a:solidFill>
            </a:endParaRPr>
          </a:p>
        </p:txBody>
      </p:sp>
      <p:pic>
        <p:nvPicPr>
          <p:cNvPr id="10" name="Graphic 9">
            <a:extLst>
              <a:ext uri="{FF2B5EF4-FFF2-40B4-BE49-F238E27FC236}">
                <a16:creationId xmlns:a16="http://schemas.microsoft.com/office/drawing/2014/main" id="{FDADB2AC-686F-FEE7-6537-36268082873F}"/>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92941" y="6474464"/>
            <a:ext cx="1465444" cy="249225"/>
          </a:xfrm>
          <a:prstGeom prst="rect">
            <a:avLst/>
          </a:prstGeom>
        </p:spPr>
      </p:pic>
    </p:spTree>
    <p:extLst>
      <p:ext uri="{BB962C8B-B14F-4D97-AF65-F5344CB8AC3E}">
        <p14:creationId xmlns:p14="http://schemas.microsoft.com/office/powerpoint/2010/main" val="844972022"/>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Lst>
  <p:txStyles>
    <p:title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0.sv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52.svg"/><Relationship Id="rId4" Type="http://schemas.openxmlformats.org/officeDocument/2006/relationships/image" Target="../media/image49.svg"/><Relationship Id="rId9" Type="http://schemas.openxmlformats.org/officeDocument/2006/relationships/image" Target="../media/image44.png"/><Relationship Id="rId14" Type="http://schemas.openxmlformats.org/officeDocument/2006/relationships/image" Target="../media/image3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3.svg"/><Relationship Id="rId11" Type="http://schemas.openxmlformats.org/officeDocument/2006/relationships/image" Target="../media/image46.png"/><Relationship Id="rId5" Type="http://schemas.openxmlformats.org/officeDocument/2006/relationships/image" Target="../media/image42.png"/><Relationship Id="rId15" Type="http://schemas.openxmlformats.org/officeDocument/2006/relationships/image" Target="../media/image31.sv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53.sv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50.sv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52.svg"/><Relationship Id="rId4" Type="http://schemas.openxmlformats.org/officeDocument/2006/relationships/image" Target="../media/image49.svg"/><Relationship Id="rId9" Type="http://schemas.openxmlformats.org/officeDocument/2006/relationships/image" Target="../media/image44.png"/><Relationship Id="rId1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AB1AD-939D-D29B-477B-3126B79845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5801CA-4D51-E2DB-F5AC-474A0958839C}"/>
              </a:ext>
            </a:extLst>
          </p:cNvPr>
          <p:cNvSpPr>
            <a:spLocks noGrp="1"/>
          </p:cNvSpPr>
          <p:nvPr>
            <p:ph type="ctrTitle"/>
          </p:nvPr>
        </p:nvSpPr>
        <p:spPr>
          <a:xfrm>
            <a:off x="473287" y="2255339"/>
            <a:ext cx="5622714" cy="1857904"/>
          </a:xfrm>
        </p:spPr>
        <p:txBody>
          <a:bodyPr>
            <a:normAutofit fontScale="90000"/>
          </a:bodyPr>
          <a:lstStyle/>
          <a:p>
            <a:r>
              <a:rPr lang="fr-FR" b="1"/>
              <a:t>Tirer parti des programmes de </a:t>
            </a:r>
            <a:r>
              <a:rPr lang="fr-FR" b="1" err="1"/>
              <a:t>Mitacs</a:t>
            </a:r>
            <a:r>
              <a:rPr lang="fr-FR" b="1"/>
              <a:t> pour mettre sur pied de solides partenariats mondiaux et accroitre le niveau de réussite</a:t>
            </a:r>
          </a:p>
        </p:txBody>
      </p:sp>
      <p:sp>
        <p:nvSpPr>
          <p:cNvPr id="4" name="Subtitle 3">
            <a:extLst>
              <a:ext uri="{FF2B5EF4-FFF2-40B4-BE49-F238E27FC236}">
                <a16:creationId xmlns:a16="http://schemas.microsoft.com/office/drawing/2014/main" id="{538C4BB8-D999-EBF3-4049-8DA3AE6B1EBE}"/>
              </a:ext>
            </a:extLst>
          </p:cNvPr>
          <p:cNvSpPr>
            <a:spLocks noGrp="1"/>
          </p:cNvSpPr>
          <p:nvPr>
            <p:ph type="subTitle" idx="1"/>
          </p:nvPr>
        </p:nvSpPr>
        <p:spPr/>
        <p:txBody>
          <a:bodyPr/>
          <a:lstStyle/>
          <a:p>
            <a:r>
              <a:rPr lang="fr-FR"/>
              <a:t>Mobiliser les programmes en appui à Horizon Europe</a:t>
            </a:r>
            <a:endParaRPr lang="en-US"/>
          </a:p>
        </p:txBody>
      </p:sp>
      <p:pic>
        <p:nvPicPr>
          <p:cNvPr id="23" name="Picture Placeholder 22">
            <a:extLst>
              <a:ext uri="{FF2B5EF4-FFF2-40B4-BE49-F238E27FC236}">
                <a16:creationId xmlns:a16="http://schemas.microsoft.com/office/drawing/2014/main" id="{92BDFC80-12E4-1A92-3E71-18AEAE12FA75}"/>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p:blipFill>
        <p:spPr/>
      </p:pic>
      <p:pic>
        <p:nvPicPr>
          <p:cNvPr id="25" name="Picture Placeholder 24">
            <a:extLst>
              <a:ext uri="{FF2B5EF4-FFF2-40B4-BE49-F238E27FC236}">
                <a16:creationId xmlns:a16="http://schemas.microsoft.com/office/drawing/2014/main" id="{C06BC63D-768C-6EA8-9BCB-5AF4A1B9E882}"/>
              </a:ext>
            </a:extLst>
          </p:cNvPr>
          <p:cNvPicPr>
            <a:picLocks noGrp="1" noChangeAspect="1"/>
          </p:cNvPicPr>
          <p:nvPr>
            <p:ph type="pic" sz="quarter" idx="10"/>
          </p:nvPr>
        </p:nvPicPr>
        <p:blipFill>
          <a:blip r:embed="rId4" cstate="hqprint">
            <a:extLst>
              <a:ext uri="{28A0092B-C50C-407E-A947-70E740481C1C}">
                <a14:useLocalDpi xmlns:a14="http://schemas.microsoft.com/office/drawing/2010/main"/>
              </a:ext>
            </a:extLst>
          </a:blip>
          <a:srcRect/>
          <a:stretch/>
        </p:blipFill>
        <p:spPr/>
      </p:pic>
      <p:pic>
        <p:nvPicPr>
          <p:cNvPr id="27" name="Picture Placeholder 26">
            <a:extLst>
              <a:ext uri="{FF2B5EF4-FFF2-40B4-BE49-F238E27FC236}">
                <a16:creationId xmlns:a16="http://schemas.microsoft.com/office/drawing/2014/main" id="{9A7C5EA7-F5C9-C603-F2D2-99553BF98713}"/>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93414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AF05C-CC8C-5745-95A0-F20A1D6CBB0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93A154B-BCFA-2527-03C5-5491ECE1882F}"/>
              </a:ext>
            </a:extLst>
          </p:cNvPr>
          <p:cNvGrpSpPr/>
          <p:nvPr/>
        </p:nvGrpSpPr>
        <p:grpSpPr>
          <a:xfrm>
            <a:off x="8520783" y="2003561"/>
            <a:ext cx="3376328" cy="1860239"/>
            <a:chOff x="0" y="0"/>
            <a:chExt cx="6752656" cy="3720477"/>
          </a:xfrm>
        </p:grpSpPr>
        <p:grpSp>
          <p:nvGrpSpPr>
            <p:cNvPr id="3" name="Group 3">
              <a:extLst>
                <a:ext uri="{FF2B5EF4-FFF2-40B4-BE49-F238E27FC236}">
                  <a16:creationId xmlns:a16="http://schemas.microsoft.com/office/drawing/2014/main" id="{595994BE-4B95-9FDB-F54B-3A3C830A0589}"/>
                </a:ext>
              </a:extLst>
            </p:cNvPr>
            <p:cNvGrpSpPr/>
            <p:nvPr/>
          </p:nvGrpSpPr>
          <p:grpSpPr>
            <a:xfrm>
              <a:off x="0" y="0"/>
              <a:ext cx="907187" cy="491304"/>
              <a:chOff x="0" y="0"/>
              <a:chExt cx="812800" cy="440187"/>
            </a:xfrm>
          </p:grpSpPr>
          <p:sp>
            <p:nvSpPr>
              <p:cNvPr id="4" name="Freeform 4">
                <a:extLst>
                  <a:ext uri="{FF2B5EF4-FFF2-40B4-BE49-F238E27FC236}">
                    <a16:creationId xmlns:a16="http://schemas.microsoft.com/office/drawing/2014/main" id="{8E54B898-8E77-367D-73F0-06339E8C189E}"/>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001C6C"/>
              </a:solidFill>
            </p:spPr>
            <p:txBody>
              <a:bodyPr/>
              <a:lstStyle/>
              <a:p>
                <a:endParaRPr lang="en-US"/>
              </a:p>
            </p:txBody>
          </p:sp>
          <p:sp>
            <p:nvSpPr>
              <p:cNvPr id="5" name="TextBox 5">
                <a:extLst>
                  <a:ext uri="{FF2B5EF4-FFF2-40B4-BE49-F238E27FC236}">
                    <a16:creationId xmlns:a16="http://schemas.microsoft.com/office/drawing/2014/main" id="{80244050-2304-80DC-2FF1-013ADF1FFD55}"/>
                  </a:ext>
                </a:extLst>
              </p:cNvPr>
              <p:cNvSpPr txBox="1"/>
              <p:nvPr/>
            </p:nvSpPr>
            <p:spPr>
              <a:xfrm>
                <a:off x="0" y="-28575"/>
                <a:ext cx="812800" cy="468762"/>
              </a:xfrm>
              <a:prstGeom prst="rect">
                <a:avLst/>
              </a:prstGeom>
            </p:spPr>
            <p:txBody>
              <a:bodyPr lIns="33867" tIns="33867" rIns="33867" bIns="33867" rtlCol="0" anchor="ctr"/>
              <a:lstStyle/>
              <a:p>
                <a:pPr algn="ctr">
                  <a:lnSpc>
                    <a:spcPts val="1493"/>
                  </a:lnSpc>
                </a:pPr>
                <a:r>
                  <a:rPr lang="en-US" sz="1066" b="1">
                    <a:solidFill>
                      <a:srgbClr val="F8F8FA"/>
                    </a:solidFill>
                    <a:latin typeface="TT Hoves Bold"/>
                    <a:ea typeface="TT Hoves Bold"/>
                    <a:cs typeface="TT Hoves Bold"/>
                    <a:sym typeface="TT Hoves Bold"/>
                  </a:rPr>
                  <a:t>02</a:t>
                </a:r>
              </a:p>
            </p:txBody>
          </p:sp>
        </p:grpSp>
        <p:sp>
          <p:nvSpPr>
            <p:cNvPr id="6" name="TextBox 6">
              <a:extLst>
                <a:ext uri="{FF2B5EF4-FFF2-40B4-BE49-F238E27FC236}">
                  <a16:creationId xmlns:a16="http://schemas.microsoft.com/office/drawing/2014/main" id="{02B164C5-C5BA-2877-4567-C58FA8F02BC2}"/>
                </a:ext>
              </a:extLst>
            </p:cNvPr>
            <p:cNvSpPr txBox="1"/>
            <p:nvPr/>
          </p:nvSpPr>
          <p:spPr>
            <a:xfrm>
              <a:off x="1226266" y="74888"/>
              <a:ext cx="5526388" cy="333424"/>
            </a:xfrm>
            <a:prstGeom prst="rect">
              <a:avLst/>
            </a:prstGeom>
          </p:spPr>
          <p:txBody>
            <a:bodyPr lIns="0" tIns="0" rIns="0" bIns="0" rtlCol="0" anchor="t">
              <a:spAutoFit/>
            </a:bodyPr>
            <a:lstStyle/>
            <a:p>
              <a:pPr>
                <a:lnSpc>
                  <a:spcPts val="1319"/>
                </a:lnSpc>
              </a:pPr>
              <a:r>
                <a:rPr lang="en-US" sz="1199" b="1" err="1">
                  <a:solidFill>
                    <a:srgbClr val="001C6C"/>
                  </a:solidFill>
                  <a:latin typeface="TT Hoves Bold"/>
                  <a:ea typeface="TT Hoves Bold"/>
                  <a:cs typeface="TT Hoves Bold"/>
                  <a:sym typeface="TT Hoves Bold"/>
                </a:rPr>
                <a:t>Entité</a:t>
              </a:r>
              <a:r>
                <a:rPr lang="en-US" sz="1199" b="1">
                  <a:solidFill>
                    <a:srgbClr val="001C6C"/>
                  </a:solidFill>
                  <a:latin typeface="TT Hoves Bold"/>
                  <a:ea typeface="TT Hoves Bold"/>
                  <a:cs typeface="TT Hoves Bold"/>
                  <a:sym typeface="TT Hoves Bold"/>
                </a:rPr>
                <a:t> </a:t>
              </a:r>
              <a:r>
                <a:rPr lang="en-US" sz="1199" b="1" err="1">
                  <a:solidFill>
                    <a:srgbClr val="001C6C"/>
                  </a:solidFill>
                  <a:latin typeface="TT Hoves Bold"/>
                  <a:ea typeface="TT Hoves Bold"/>
                  <a:cs typeface="TT Hoves Bold"/>
                  <a:sym typeface="TT Hoves Bold"/>
                </a:rPr>
                <a:t>privée</a:t>
              </a:r>
              <a:r>
                <a:rPr lang="en-US" sz="1199" b="1">
                  <a:solidFill>
                    <a:srgbClr val="001C6C"/>
                  </a:solidFill>
                  <a:latin typeface="TT Hoves Bold"/>
                  <a:ea typeface="TT Hoves Bold"/>
                  <a:cs typeface="TT Hoves Bold"/>
                  <a:sym typeface="TT Hoves Bold"/>
                </a:rPr>
                <a:t> canadienne </a:t>
              </a:r>
              <a:r>
                <a:rPr lang="en-US" sz="1199" b="1" i="1">
                  <a:solidFill>
                    <a:srgbClr val="001C6C"/>
                  </a:solidFill>
                  <a:latin typeface="TT Hoves Bold"/>
                  <a:ea typeface="TT Hoves Bold"/>
                  <a:cs typeface="TT Hoves Bold"/>
                  <a:sym typeface="TT Hoves Bold"/>
                </a:rPr>
                <a:t>(</a:t>
              </a:r>
              <a:r>
                <a:rPr lang="en-US" sz="1199" b="1" i="1" err="1">
                  <a:solidFill>
                    <a:srgbClr val="001C6C"/>
                  </a:solidFill>
                  <a:latin typeface="TT Hoves Bold"/>
                  <a:ea typeface="TT Hoves Bold"/>
                  <a:cs typeface="TT Hoves Bold"/>
                  <a:sym typeface="TT Hoves Bold"/>
                </a:rPr>
                <a:t>obligatoire</a:t>
              </a:r>
              <a:r>
                <a:rPr lang="en-US" sz="1199" b="1" i="1">
                  <a:solidFill>
                    <a:srgbClr val="001C6C"/>
                  </a:solidFill>
                  <a:latin typeface="TT Hoves Bold"/>
                  <a:ea typeface="TT Hoves Bold"/>
                  <a:cs typeface="TT Hoves Bold"/>
                  <a:sym typeface="TT Hoves Bold"/>
                </a:rPr>
                <a:t>)</a:t>
              </a:r>
            </a:p>
          </p:txBody>
        </p:sp>
        <p:sp>
          <p:nvSpPr>
            <p:cNvPr id="7" name="TextBox 7">
              <a:extLst>
                <a:ext uri="{FF2B5EF4-FFF2-40B4-BE49-F238E27FC236}">
                  <a16:creationId xmlns:a16="http://schemas.microsoft.com/office/drawing/2014/main" id="{52123B87-600C-57A9-6CD7-533A6859BE95}"/>
                </a:ext>
              </a:extLst>
            </p:cNvPr>
            <p:cNvSpPr txBox="1"/>
            <p:nvPr/>
          </p:nvSpPr>
          <p:spPr>
            <a:xfrm>
              <a:off x="1226266" y="666692"/>
              <a:ext cx="5526390" cy="3053785"/>
            </a:xfrm>
            <a:prstGeom prst="rect">
              <a:avLst/>
            </a:prstGeom>
          </p:spPr>
          <p:txBody>
            <a:bodyPr lIns="0" tIns="0" rIns="0" bIns="0" rtlCol="0" anchor="t">
              <a:spAutoFit/>
            </a:bodyPr>
            <a:lstStyle/>
            <a:p>
              <a:pPr marL="230304" lvl="1" indent="-115152">
                <a:lnSpc>
                  <a:spcPts val="1493"/>
                </a:lnSpc>
                <a:buFont typeface="Arial"/>
                <a:buChar char="•"/>
              </a:pPr>
              <a:endParaRPr lang="en-US" sz="1066">
                <a:solidFill>
                  <a:srgbClr val="001C6C"/>
                </a:solidFill>
                <a:latin typeface="TT Hoves"/>
                <a:ea typeface="TT Hoves"/>
                <a:cs typeface="TT Hoves"/>
                <a:sym typeface="TT Hoves"/>
              </a:endParaRPr>
            </a:p>
            <a:p>
              <a:pPr marL="230304" lvl="1" indent="-115152">
                <a:lnSpc>
                  <a:spcPts val="1493"/>
                </a:lnSpc>
                <a:buFont typeface="Arial"/>
                <a:buChar char="•"/>
              </a:pPr>
              <a:r>
                <a:rPr lang="fr-FR" sz="1066">
                  <a:solidFill>
                    <a:srgbClr val="001C6C"/>
                  </a:solidFill>
                  <a:latin typeface="TT Hoves"/>
                  <a:ea typeface="TT Hoves"/>
                  <a:cs typeface="TT Hoves"/>
                  <a:sym typeface="TT Hoves"/>
                </a:rPr>
                <a:t>Contribution pouvant atteindre 50 % de la valeur de l’octroi (7 500 $ à 10 000 $ CAD par période de 4 à 6 mois)</a:t>
              </a:r>
            </a:p>
            <a:p>
              <a:pPr marL="230304" lvl="1" indent="-115152">
                <a:lnSpc>
                  <a:spcPts val="1493"/>
                </a:lnSpc>
                <a:buFont typeface="Arial"/>
                <a:buChar char="•"/>
              </a:pPr>
              <a:r>
                <a:rPr lang="fr-FR" sz="1066">
                  <a:solidFill>
                    <a:srgbClr val="001C6C"/>
                  </a:solidFill>
                  <a:latin typeface="TT Hoves"/>
                  <a:ea typeface="TT Hoves"/>
                  <a:cs typeface="TT Hoves"/>
                  <a:sym typeface="TT Hoves"/>
                </a:rPr>
                <a:t>Supervision par un employé (virtuelle ou en personne)</a:t>
              </a:r>
            </a:p>
            <a:p>
              <a:pPr marL="230304" lvl="1" indent="-115152">
                <a:lnSpc>
                  <a:spcPts val="1493"/>
                </a:lnSpc>
                <a:buFont typeface="Arial"/>
                <a:buChar char="•"/>
              </a:pPr>
              <a:r>
                <a:rPr lang="fr-FR" sz="1066">
                  <a:solidFill>
                    <a:srgbClr val="001C6C"/>
                  </a:solidFill>
                  <a:latin typeface="TT Hoves"/>
                  <a:ea typeface="TT Hoves"/>
                  <a:cs typeface="TT Hoves"/>
                  <a:sym typeface="TT Hoves"/>
                </a:rPr>
                <a:t>Interaction significative et accès aux infrastructures (virtuel ou en personne)</a:t>
              </a:r>
              <a:endParaRPr lang="en-US" sz="1066">
                <a:solidFill>
                  <a:srgbClr val="001C6C"/>
                </a:solidFill>
                <a:latin typeface="TT Hoves"/>
                <a:ea typeface="TT Hoves"/>
                <a:cs typeface="TT Hoves"/>
                <a:sym typeface="TT Hoves"/>
              </a:endParaRPr>
            </a:p>
          </p:txBody>
        </p:sp>
      </p:grpSp>
      <p:grpSp>
        <p:nvGrpSpPr>
          <p:cNvPr id="8" name="Group 8">
            <a:extLst>
              <a:ext uri="{FF2B5EF4-FFF2-40B4-BE49-F238E27FC236}">
                <a16:creationId xmlns:a16="http://schemas.microsoft.com/office/drawing/2014/main" id="{E93745C4-2745-8B4A-6BF7-CC303D2D0A85}"/>
              </a:ext>
            </a:extLst>
          </p:cNvPr>
          <p:cNvGrpSpPr/>
          <p:nvPr/>
        </p:nvGrpSpPr>
        <p:grpSpPr>
          <a:xfrm>
            <a:off x="4877756" y="2003561"/>
            <a:ext cx="3376328" cy="1667879"/>
            <a:chOff x="0" y="0"/>
            <a:chExt cx="6752656" cy="3335757"/>
          </a:xfrm>
        </p:grpSpPr>
        <p:grpSp>
          <p:nvGrpSpPr>
            <p:cNvPr id="9" name="Group 9">
              <a:extLst>
                <a:ext uri="{FF2B5EF4-FFF2-40B4-BE49-F238E27FC236}">
                  <a16:creationId xmlns:a16="http://schemas.microsoft.com/office/drawing/2014/main" id="{CB240B43-7FFD-DB50-C6D1-A76BF7F0B9A5}"/>
                </a:ext>
              </a:extLst>
            </p:cNvPr>
            <p:cNvGrpSpPr/>
            <p:nvPr/>
          </p:nvGrpSpPr>
          <p:grpSpPr>
            <a:xfrm>
              <a:off x="0" y="0"/>
              <a:ext cx="907187" cy="491304"/>
              <a:chOff x="0" y="0"/>
              <a:chExt cx="812800" cy="440187"/>
            </a:xfrm>
          </p:grpSpPr>
          <p:sp>
            <p:nvSpPr>
              <p:cNvPr id="10" name="Freeform 10">
                <a:extLst>
                  <a:ext uri="{FF2B5EF4-FFF2-40B4-BE49-F238E27FC236}">
                    <a16:creationId xmlns:a16="http://schemas.microsoft.com/office/drawing/2014/main" id="{1EB6ACCC-533F-D5F8-6121-627CB997EE90}"/>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001C6C"/>
              </a:solidFill>
            </p:spPr>
            <p:txBody>
              <a:bodyPr/>
              <a:lstStyle/>
              <a:p>
                <a:endParaRPr lang="en-US"/>
              </a:p>
            </p:txBody>
          </p:sp>
          <p:sp>
            <p:nvSpPr>
              <p:cNvPr id="11" name="TextBox 11">
                <a:extLst>
                  <a:ext uri="{FF2B5EF4-FFF2-40B4-BE49-F238E27FC236}">
                    <a16:creationId xmlns:a16="http://schemas.microsoft.com/office/drawing/2014/main" id="{A389BE18-A247-5A64-5D03-1FEEC49426C2}"/>
                  </a:ext>
                </a:extLst>
              </p:cNvPr>
              <p:cNvSpPr txBox="1"/>
              <p:nvPr/>
            </p:nvSpPr>
            <p:spPr>
              <a:xfrm>
                <a:off x="0" y="-28575"/>
                <a:ext cx="812800" cy="468762"/>
              </a:xfrm>
              <a:prstGeom prst="rect">
                <a:avLst/>
              </a:prstGeom>
            </p:spPr>
            <p:txBody>
              <a:bodyPr lIns="33867" tIns="33867" rIns="33867" bIns="33867" rtlCol="0" anchor="ctr"/>
              <a:lstStyle/>
              <a:p>
                <a:pPr algn="ctr">
                  <a:lnSpc>
                    <a:spcPts val="1493"/>
                  </a:lnSpc>
                </a:pPr>
                <a:r>
                  <a:rPr lang="en-US" sz="1066" b="1">
                    <a:solidFill>
                      <a:srgbClr val="F8F8FA"/>
                    </a:solidFill>
                    <a:latin typeface="TT Hoves Bold"/>
                    <a:ea typeface="TT Hoves Bold"/>
                    <a:cs typeface="TT Hoves Bold"/>
                    <a:sym typeface="TT Hoves Bold"/>
                  </a:rPr>
                  <a:t>01</a:t>
                </a:r>
              </a:p>
            </p:txBody>
          </p:sp>
        </p:grpSp>
        <p:sp>
          <p:nvSpPr>
            <p:cNvPr id="12" name="TextBox 12">
              <a:extLst>
                <a:ext uri="{FF2B5EF4-FFF2-40B4-BE49-F238E27FC236}">
                  <a16:creationId xmlns:a16="http://schemas.microsoft.com/office/drawing/2014/main" id="{5FC832E0-5BDE-D7DD-A6BA-7080DBF1D3E6}"/>
                </a:ext>
              </a:extLst>
            </p:cNvPr>
            <p:cNvSpPr txBox="1"/>
            <p:nvPr/>
          </p:nvSpPr>
          <p:spPr>
            <a:xfrm>
              <a:off x="1226266" y="74888"/>
              <a:ext cx="5526388" cy="666850"/>
            </a:xfrm>
            <a:prstGeom prst="rect">
              <a:avLst/>
            </a:prstGeom>
          </p:spPr>
          <p:txBody>
            <a:bodyPr lIns="0" tIns="0" rIns="0" bIns="0" rtlCol="0" anchor="t">
              <a:spAutoFit/>
            </a:bodyPr>
            <a:lstStyle/>
            <a:p>
              <a:pPr>
                <a:lnSpc>
                  <a:spcPts val="1319"/>
                </a:lnSpc>
              </a:pPr>
              <a:r>
                <a:rPr lang="en-US" sz="1199" b="1" err="1">
                  <a:solidFill>
                    <a:srgbClr val="001C6C"/>
                  </a:solidFill>
                  <a:latin typeface="TT Hoves Bold"/>
                  <a:ea typeface="TT Hoves Bold"/>
                  <a:cs typeface="TT Hoves Bold"/>
                  <a:sym typeface="TT Hoves Bold"/>
                </a:rPr>
                <a:t>Établissement</a:t>
              </a:r>
              <a:r>
                <a:rPr lang="en-US" sz="1199" b="1">
                  <a:solidFill>
                    <a:srgbClr val="001C6C"/>
                  </a:solidFill>
                  <a:latin typeface="TT Hoves Bold"/>
                  <a:ea typeface="TT Hoves Bold"/>
                  <a:cs typeface="TT Hoves Bold"/>
                  <a:sym typeface="TT Hoves Bold"/>
                </a:rPr>
                <a:t> </a:t>
              </a:r>
              <a:r>
                <a:rPr lang="en-US" sz="1199" b="1" err="1">
                  <a:solidFill>
                    <a:srgbClr val="001C6C"/>
                  </a:solidFill>
                  <a:latin typeface="TT Hoves Bold"/>
                  <a:ea typeface="TT Hoves Bold"/>
                  <a:cs typeface="TT Hoves Bold"/>
                  <a:sym typeface="TT Hoves Bold"/>
                </a:rPr>
                <a:t>postsecondaire</a:t>
              </a:r>
              <a:r>
                <a:rPr lang="en-US" sz="1199" b="1">
                  <a:solidFill>
                    <a:srgbClr val="001C6C"/>
                  </a:solidFill>
                  <a:latin typeface="TT Hoves Bold"/>
                  <a:ea typeface="TT Hoves Bold"/>
                  <a:cs typeface="TT Hoves Bold"/>
                  <a:sym typeface="TT Hoves Bold"/>
                </a:rPr>
                <a:t> </a:t>
              </a:r>
              <a:r>
                <a:rPr lang="en-US" sz="1199" b="1" err="1">
                  <a:solidFill>
                    <a:srgbClr val="001C6C"/>
                  </a:solidFill>
                  <a:latin typeface="TT Hoves Bold"/>
                  <a:ea typeface="TT Hoves Bold"/>
                  <a:cs typeface="TT Hoves Bold"/>
                  <a:sym typeface="TT Hoves Bold"/>
                </a:rPr>
                <a:t>canadien</a:t>
              </a:r>
              <a:r>
                <a:rPr lang="en-US" sz="1199" b="1">
                  <a:solidFill>
                    <a:srgbClr val="001C6C"/>
                  </a:solidFill>
                  <a:latin typeface="TT Hoves Bold"/>
                  <a:ea typeface="TT Hoves Bold"/>
                  <a:cs typeface="TT Hoves Bold"/>
                  <a:sym typeface="TT Hoves Bold"/>
                </a:rPr>
                <a:t> </a:t>
              </a:r>
              <a:r>
                <a:rPr lang="en-US" sz="1199" b="1" i="1">
                  <a:solidFill>
                    <a:srgbClr val="001C6C"/>
                  </a:solidFill>
                  <a:latin typeface="TT Hoves Bold"/>
                  <a:ea typeface="TT Hoves Bold"/>
                  <a:cs typeface="TT Hoves Bold"/>
                  <a:sym typeface="TT Hoves Bold"/>
                </a:rPr>
                <a:t>(</a:t>
              </a:r>
              <a:r>
                <a:rPr lang="en-US" sz="1199" b="1" i="1" err="1">
                  <a:solidFill>
                    <a:srgbClr val="001C6C"/>
                  </a:solidFill>
                  <a:latin typeface="TT Hoves Bold"/>
                  <a:ea typeface="TT Hoves Bold"/>
                  <a:cs typeface="TT Hoves Bold"/>
                  <a:sym typeface="TT Hoves Bold"/>
                </a:rPr>
                <a:t>obligatoire</a:t>
              </a:r>
              <a:r>
                <a:rPr lang="en-US" sz="1199" b="1" i="1">
                  <a:solidFill>
                    <a:srgbClr val="001C6C"/>
                  </a:solidFill>
                  <a:latin typeface="TT Hoves Bold"/>
                  <a:ea typeface="TT Hoves Bold"/>
                  <a:cs typeface="TT Hoves Bold"/>
                  <a:sym typeface="TT Hoves Bold"/>
                </a:rPr>
                <a:t>)</a:t>
              </a:r>
            </a:p>
          </p:txBody>
        </p:sp>
        <p:sp>
          <p:nvSpPr>
            <p:cNvPr id="13" name="TextBox 13">
              <a:extLst>
                <a:ext uri="{FF2B5EF4-FFF2-40B4-BE49-F238E27FC236}">
                  <a16:creationId xmlns:a16="http://schemas.microsoft.com/office/drawing/2014/main" id="{880490E8-293D-82EB-5200-805B47E18665}"/>
                </a:ext>
              </a:extLst>
            </p:cNvPr>
            <p:cNvSpPr txBox="1"/>
            <p:nvPr/>
          </p:nvSpPr>
          <p:spPr>
            <a:xfrm>
              <a:off x="1226266" y="666692"/>
              <a:ext cx="5526390" cy="2669065"/>
            </a:xfrm>
            <a:prstGeom prst="rect">
              <a:avLst/>
            </a:prstGeom>
          </p:spPr>
          <p:txBody>
            <a:bodyPr lIns="0" tIns="0" rIns="0" bIns="0" rtlCol="0" anchor="t">
              <a:spAutoFit/>
            </a:bodyPr>
            <a:lstStyle/>
            <a:p>
              <a:pPr marL="230304" lvl="1" indent="-115152">
                <a:lnSpc>
                  <a:spcPts val="1493"/>
                </a:lnSpc>
                <a:buFont typeface="Arial"/>
                <a:buChar char="•"/>
              </a:pPr>
              <a:endParaRPr lang="en-US" sz="1066">
                <a:solidFill>
                  <a:srgbClr val="001C6C"/>
                </a:solidFill>
                <a:latin typeface="TT Hoves"/>
                <a:ea typeface="TT Hoves"/>
                <a:cs typeface="TT Hoves"/>
                <a:sym typeface="TT Hoves"/>
              </a:endParaRPr>
            </a:p>
            <a:p>
              <a:pPr marL="230304" lvl="1" indent="-115152">
                <a:lnSpc>
                  <a:spcPts val="1493"/>
                </a:lnSpc>
                <a:buFont typeface="Arial"/>
                <a:buChar char="•"/>
              </a:pPr>
              <a:r>
                <a:rPr lang="fr-FR" sz="1066">
                  <a:solidFill>
                    <a:srgbClr val="001C6C"/>
                  </a:solidFill>
                  <a:latin typeface="TT Hoves"/>
                  <a:ea typeface="TT Hoves"/>
                  <a:cs typeface="TT Hoves"/>
                  <a:sym typeface="TT Hoves"/>
                </a:rPr>
                <a:t>Confère le statut d’étudiant</a:t>
              </a:r>
            </a:p>
            <a:p>
              <a:pPr marL="230304" lvl="1" indent="-115152">
                <a:lnSpc>
                  <a:spcPts val="1493"/>
                </a:lnSpc>
                <a:buFont typeface="Arial"/>
                <a:buChar char="•"/>
              </a:pPr>
              <a:r>
                <a:rPr lang="fr-FR" sz="1066">
                  <a:solidFill>
                    <a:srgbClr val="001C6C"/>
                  </a:solidFill>
                  <a:latin typeface="TT Hoves"/>
                  <a:ea typeface="TT Hoves"/>
                  <a:cs typeface="TT Hoves"/>
                  <a:sym typeface="TT Hoves"/>
                </a:rPr>
                <a:t>Verse l’allocation financière</a:t>
              </a:r>
            </a:p>
            <a:p>
              <a:pPr marL="230304" lvl="1" indent="-115152">
                <a:lnSpc>
                  <a:spcPts val="1493"/>
                </a:lnSpc>
                <a:buFont typeface="Arial"/>
                <a:buChar char="•"/>
              </a:pPr>
              <a:r>
                <a:rPr lang="fr-FR" sz="1066">
                  <a:solidFill>
                    <a:srgbClr val="001C6C"/>
                  </a:solidFill>
                  <a:latin typeface="TT Hoves"/>
                  <a:ea typeface="TT Hoves"/>
                  <a:cs typeface="TT Hoves"/>
                  <a:sym typeface="TT Hoves"/>
                </a:rPr>
                <a:t>Supervision par un professeur ou un membre du corps professoral</a:t>
              </a:r>
            </a:p>
            <a:p>
              <a:pPr marL="230304" lvl="1" indent="-115152">
                <a:lnSpc>
                  <a:spcPts val="1493"/>
                </a:lnSpc>
                <a:buFont typeface="Arial"/>
                <a:buChar char="•"/>
              </a:pPr>
              <a:r>
                <a:rPr lang="fr-FR" sz="1066">
                  <a:solidFill>
                    <a:srgbClr val="001C6C"/>
                  </a:solidFill>
                  <a:latin typeface="TT Hoves"/>
                  <a:ea typeface="TT Hoves"/>
                  <a:cs typeface="TT Hoves"/>
                  <a:sym typeface="TT Hoves"/>
                </a:rPr>
                <a:t>Interaction significative et accès aux infrastructures de recherche</a:t>
              </a:r>
              <a:endParaRPr lang="en-US" sz="1066">
                <a:solidFill>
                  <a:srgbClr val="001C6C"/>
                </a:solidFill>
                <a:latin typeface="TT Hoves"/>
                <a:ea typeface="TT Hoves"/>
                <a:cs typeface="TT Hoves"/>
                <a:sym typeface="TT Hoves"/>
              </a:endParaRPr>
            </a:p>
          </p:txBody>
        </p:sp>
      </p:grpSp>
      <p:grpSp>
        <p:nvGrpSpPr>
          <p:cNvPr id="14" name="Group 14">
            <a:extLst>
              <a:ext uri="{FF2B5EF4-FFF2-40B4-BE49-F238E27FC236}">
                <a16:creationId xmlns:a16="http://schemas.microsoft.com/office/drawing/2014/main" id="{8949E9C0-FA75-12FE-EBDE-4F4B697C4834}"/>
              </a:ext>
            </a:extLst>
          </p:cNvPr>
          <p:cNvGrpSpPr/>
          <p:nvPr/>
        </p:nvGrpSpPr>
        <p:grpSpPr>
          <a:xfrm>
            <a:off x="4877756" y="3952380"/>
            <a:ext cx="453593" cy="245652"/>
            <a:chOff x="0" y="0"/>
            <a:chExt cx="812800" cy="440187"/>
          </a:xfrm>
        </p:grpSpPr>
        <p:sp>
          <p:nvSpPr>
            <p:cNvPr id="15" name="Freeform 15">
              <a:extLst>
                <a:ext uri="{FF2B5EF4-FFF2-40B4-BE49-F238E27FC236}">
                  <a16:creationId xmlns:a16="http://schemas.microsoft.com/office/drawing/2014/main" id="{92369DF2-EFEC-CA82-01C1-61875BDB19E6}"/>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001C6C"/>
            </a:solidFill>
          </p:spPr>
          <p:txBody>
            <a:bodyPr/>
            <a:lstStyle/>
            <a:p>
              <a:endParaRPr lang="en-US"/>
            </a:p>
          </p:txBody>
        </p:sp>
        <p:sp>
          <p:nvSpPr>
            <p:cNvPr id="16" name="TextBox 16">
              <a:extLst>
                <a:ext uri="{FF2B5EF4-FFF2-40B4-BE49-F238E27FC236}">
                  <a16:creationId xmlns:a16="http://schemas.microsoft.com/office/drawing/2014/main" id="{6E82E6DF-435E-8E55-0A93-B6D014A2E295}"/>
                </a:ext>
              </a:extLst>
            </p:cNvPr>
            <p:cNvSpPr txBox="1"/>
            <p:nvPr/>
          </p:nvSpPr>
          <p:spPr>
            <a:xfrm>
              <a:off x="0" y="-28575"/>
              <a:ext cx="812800" cy="468762"/>
            </a:xfrm>
            <a:prstGeom prst="rect">
              <a:avLst/>
            </a:prstGeom>
          </p:spPr>
          <p:txBody>
            <a:bodyPr lIns="33867" tIns="33867" rIns="33867" bIns="33867" rtlCol="0" anchor="ctr"/>
            <a:lstStyle/>
            <a:p>
              <a:pPr algn="ctr">
                <a:lnSpc>
                  <a:spcPts val="1493"/>
                </a:lnSpc>
              </a:pPr>
              <a:r>
                <a:rPr lang="en-US" sz="1066" b="1">
                  <a:solidFill>
                    <a:srgbClr val="F8F8FA"/>
                  </a:solidFill>
                  <a:latin typeface="TT Hoves Bold"/>
                  <a:ea typeface="TT Hoves Bold"/>
                  <a:cs typeface="TT Hoves Bold"/>
                  <a:sym typeface="TT Hoves Bold"/>
                </a:rPr>
                <a:t>03</a:t>
              </a:r>
            </a:p>
          </p:txBody>
        </p:sp>
      </p:grpSp>
      <p:grpSp>
        <p:nvGrpSpPr>
          <p:cNvPr id="17" name="Group 17">
            <a:extLst>
              <a:ext uri="{FF2B5EF4-FFF2-40B4-BE49-F238E27FC236}">
                <a16:creationId xmlns:a16="http://schemas.microsoft.com/office/drawing/2014/main" id="{1CE003E2-D5DF-E2ED-EAE8-6688914D07DE}"/>
              </a:ext>
            </a:extLst>
          </p:cNvPr>
          <p:cNvGrpSpPr/>
          <p:nvPr/>
        </p:nvGrpSpPr>
        <p:grpSpPr>
          <a:xfrm>
            <a:off x="2915819" y="2106390"/>
            <a:ext cx="1770831" cy="1771721"/>
            <a:chOff x="0" y="0"/>
            <a:chExt cx="699587" cy="699939"/>
          </a:xfrm>
        </p:grpSpPr>
        <p:sp>
          <p:nvSpPr>
            <p:cNvPr id="18" name="Freeform 18">
              <a:extLst>
                <a:ext uri="{FF2B5EF4-FFF2-40B4-BE49-F238E27FC236}">
                  <a16:creationId xmlns:a16="http://schemas.microsoft.com/office/drawing/2014/main" id="{DCC5F0E1-524F-6273-ADAD-E46C2E18FB28}"/>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a:p>
          </p:txBody>
        </p:sp>
        <p:sp>
          <p:nvSpPr>
            <p:cNvPr id="19" name="TextBox 19">
              <a:extLst>
                <a:ext uri="{FF2B5EF4-FFF2-40B4-BE49-F238E27FC236}">
                  <a16:creationId xmlns:a16="http://schemas.microsoft.com/office/drawing/2014/main" id="{6711C9FB-3FD3-A166-305D-32288EC87DF9}"/>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200"/>
            </a:p>
          </p:txBody>
        </p:sp>
      </p:grpSp>
      <p:grpSp>
        <p:nvGrpSpPr>
          <p:cNvPr id="20" name="Group 20">
            <a:extLst>
              <a:ext uri="{FF2B5EF4-FFF2-40B4-BE49-F238E27FC236}">
                <a16:creationId xmlns:a16="http://schemas.microsoft.com/office/drawing/2014/main" id="{60A71FF6-18E9-CEB9-03A7-98437F51E75E}"/>
              </a:ext>
            </a:extLst>
          </p:cNvPr>
          <p:cNvGrpSpPr/>
          <p:nvPr/>
        </p:nvGrpSpPr>
        <p:grpSpPr>
          <a:xfrm>
            <a:off x="1144989" y="3921729"/>
            <a:ext cx="1770831" cy="1771721"/>
            <a:chOff x="0" y="0"/>
            <a:chExt cx="699587" cy="699939"/>
          </a:xfrm>
        </p:grpSpPr>
        <p:sp>
          <p:nvSpPr>
            <p:cNvPr id="21" name="Freeform 21">
              <a:extLst>
                <a:ext uri="{FF2B5EF4-FFF2-40B4-BE49-F238E27FC236}">
                  <a16:creationId xmlns:a16="http://schemas.microsoft.com/office/drawing/2014/main" id="{A04912AB-B74A-8EEE-2AA2-CE7A1675B23E}"/>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a:p>
          </p:txBody>
        </p:sp>
        <p:sp>
          <p:nvSpPr>
            <p:cNvPr id="22" name="TextBox 22">
              <a:extLst>
                <a:ext uri="{FF2B5EF4-FFF2-40B4-BE49-F238E27FC236}">
                  <a16:creationId xmlns:a16="http://schemas.microsoft.com/office/drawing/2014/main" id="{E3AB5030-62ED-F71D-AB16-989B4F825E8A}"/>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200"/>
            </a:p>
          </p:txBody>
        </p:sp>
      </p:grpSp>
      <p:grpSp>
        <p:nvGrpSpPr>
          <p:cNvPr id="23" name="Group 23">
            <a:extLst>
              <a:ext uri="{FF2B5EF4-FFF2-40B4-BE49-F238E27FC236}">
                <a16:creationId xmlns:a16="http://schemas.microsoft.com/office/drawing/2014/main" id="{178184EA-143D-D18A-2629-6D5EA463C655}"/>
              </a:ext>
            </a:extLst>
          </p:cNvPr>
          <p:cNvGrpSpPr/>
          <p:nvPr/>
        </p:nvGrpSpPr>
        <p:grpSpPr>
          <a:xfrm>
            <a:off x="1110790" y="2141112"/>
            <a:ext cx="1770831" cy="1771721"/>
            <a:chOff x="0" y="0"/>
            <a:chExt cx="699587" cy="699939"/>
          </a:xfrm>
        </p:grpSpPr>
        <p:sp>
          <p:nvSpPr>
            <p:cNvPr id="24" name="Freeform 24">
              <a:extLst>
                <a:ext uri="{FF2B5EF4-FFF2-40B4-BE49-F238E27FC236}">
                  <a16:creationId xmlns:a16="http://schemas.microsoft.com/office/drawing/2014/main" id="{6C56D483-1788-A661-1A43-3FDA2CDBE1A8}"/>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a:p>
          </p:txBody>
        </p:sp>
        <p:sp>
          <p:nvSpPr>
            <p:cNvPr id="25" name="TextBox 25">
              <a:extLst>
                <a:ext uri="{FF2B5EF4-FFF2-40B4-BE49-F238E27FC236}">
                  <a16:creationId xmlns:a16="http://schemas.microsoft.com/office/drawing/2014/main" id="{ECFA0212-2802-BA3F-B419-6627865A411E}"/>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200"/>
            </a:p>
          </p:txBody>
        </p:sp>
      </p:grpSp>
      <p:grpSp>
        <p:nvGrpSpPr>
          <p:cNvPr id="26" name="Group 26">
            <a:extLst>
              <a:ext uri="{FF2B5EF4-FFF2-40B4-BE49-F238E27FC236}">
                <a16:creationId xmlns:a16="http://schemas.microsoft.com/office/drawing/2014/main" id="{2ED2E46B-F60B-66D0-01B1-99B2FE0DDABD}"/>
              </a:ext>
            </a:extLst>
          </p:cNvPr>
          <p:cNvGrpSpPr/>
          <p:nvPr/>
        </p:nvGrpSpPr>
        <p:grpSpPr>
          <a:xfrm>
            <a:off x="2974055" y="3921729"/>
            <a:ext cx="1770831" cy="1771721"/>
            <a:chOff x="0" y="0"/>
            <a:chExt cx="699587" cy="699939"/>
          </a:xfrm>
        </p:grpSpPr>
        <p:sp>
          <p:nvSpPr>
            <p:cNvPr id="27" name="Freeform 27">
              <a:extLst>
                <a:ext uri="{FF2B5EF4-FFF2-40B4-BE49-F238E27FC236}">
                  <a16:creationId xmlns:a16="http://schemas.microsoft.com/office/drawing/2014/main" id="{27C82F5A-C931-E3DE-EC05-4DD90EEFF37D}"/>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a:p>
          </p:txBody>
        </p:sp>
        <p:sp>
          <p:nvSpPr>
            <p:cNvPr id="28" name="TextBox 28">
              <a:extLst>
                <a:ext uri="{FF2B5EF4-FFF2-40B4-BE49-F238E27FC236}">
                  <a16:creationId xmlns:a16="http://schemas.microsoft.com/office/drawing/2014/main" id="{6FD36E54-6977-5D87-0240-66D099793AD2}"/>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200"/>
            </a:p>
          </p:txBody>
        </p:sp>
      </p:grpSp>
      <p:grpSp>
        <p:nvGrpSpPr>
          <p:cNvPr id="29" name="Group 29">
            <a:extLst>
              <a:ext uri="{FF2B5EF4-FFF2-40B4-BE49-F238E27FC236}">
                <a16:creationId xmlns:a16="http://schemas.microsoft.com/office/drawing/2014/main" id="{EA278D41-19FE-4C53-5C25-F19965612EC8}"/>
              </a:ext>
            </a:extLst>
          </p:cNvPr>
          <p:cNvGrpSpPr/>
          <p:nvPr/>
        </p:nvGrpSpPr>
        <p:grpSpPr>
          <a:xfrm>
            <a:off x="1742462" y="2704754"/>
            <a:ext cx="2346714" cy="2346714"/>
            <a:chOff x="0" y="0"/>
            <a:chExt cx="812800" cy="812800"/>
          </a:xfrm>
        </p:grpSpPr>
        <p:sp>
          <p:nvSpPr>
            <p:cNvPr id="30" name="Freeform 30">
              <a:extLst>
                <a:ext uri="{FF2B5EF4-FFF2-40B4-BE49-F238E27FC236}">
                  <a16:creationId xmlns:a16="http://schemas.microsoft.com/office/drawing/2014/main" id="{7BD820D2-6DD0-68E9-38A7-8C4EB7D7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1" name="TextBox 31">
              <a:extLst>
                <a:ext uri="{FF2B5EF4-FFF2-40B4-BE49-F238E27FC236}">
                  <a16:creationId xmlns:a16="http://schemas.microsoft.com/office/drawing/2014/main" id="{6DD6E29D-348F-F1F2-31E0-0EB54EF82CAD}"/>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grpSp>
        <p:nvGrpSpPr>
          <p:cNvPr id="32" name="Group 32">
            <a:extLst>
              <a:ext uri="{FF2B5EF4-FFF2-40B4-BE49-F238E27FC236}">
                <a16:creationId xmlns:a16="http://schemas.microsoft.com/office/drawing/2014/main" id="{916B7FA7-C332-FB19-2FC9-0049874A1A9A}"/>
              </a:ext>
            </a:extLst>
          </p:cNvPr>
          <p:cNvGrpSpPr/>
          <p:nvPr/>
        </p:nvGrpSpPr>
        <p:grpSpPr>
          <a:xfrm>
            <a:off x="1768425" y="2535380"/>
            <a:ext cx="916596" cy="730417"/>
            <a:chOff x="0" y="0"/>
            <a:chExt cx="1833193" cy="1460835"/>
          </a:xfrm>
        </p:grpSpPr>
        <p:grpSp>
          <p:nvGrpSpPr>
            <p:cNvPr id="33" name="Group 33">
              <a:extLst>
                <a:ext uri="{FF2B5EF4-FFF2-40B4-BE49-F238E27FC236}">
                  <a16:creationId xmlns:a16="http://schemas.microsoft.com/office/drawing/2014/main" id="{5AF49C26-DE7F-8880-DACB-B0F5A66EB01B}"/>
                </a:ext>
              </a:extLst>
            </p:cNvPr>
            <p:cNvGrpSpPr/>
            <p:nvPr/>
          </p:nvGrpSpPr>
          <p:grpSpPr>
            <a:xfrm>
              <a:off x="0" y="0"/>
              <a:ext cx="1460835" cy="1460835"/>
              <a:chOff x="0" y="0"/>
              <a:chExt cx="812800" cy="812800"/>
            </a:xfrm>
          </p:grpSpPr>
          <p:sp>
            <p:nvSpPr>
              <p:cNvPr id="34" name="Freeform 34">
                <a:extLst>
                  <a:ext uri="{FF2B5EF4-FFF2-40B4-BE49-F238E27FC236}">
                    <a16:creationId xmlns:a16="http://schemas.microsoft.com/office/drawing/2014/main" id="{0F34AAF7-6D84-B04C-CB91-3B37934E8C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298F97"/>
                </a:solidFill>
                <a:prstDash val="solid"/>
                <a:miter/>
              </a:ln>
            </p:spPr>
            <p:txBody>
              <a:bodyPr/>
              <a:lstStyle/>
              <a:p>
                <a:endParaRPr lang="en-US"/>
              </a:p>
            </p:txBody>
          </p:sp>
          <p:sp>
            <p:nvSpPr>
              <p:cNvPr id="35" name="TextBox 35">
                <a:extLst>
                  <a:ext uri="{FF2B5EF4-FFF2-40B4-BE49-F238E27FC236}">
                    <a16:creationId xmlns:a16="http://schemas.microsoft.com/office/drawing/2014/main" id="{55823787-8725-AC83-81F4-EDE5265C87C0}"/>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36" name="Freeform 36">
              <a:extLst>
                <a:ext uri="{FF2B5EF4-FFF2-40B4-BE49-F238E27FC236}">
                  <a16:creationId xmlns:a16="http://schemas.microsoft.com/office/drawing/2014/main" id="{03A16631-A119-8CAC-62B4-DDC7FA7E0085}"/>
                </a:ext>
              </a:extLst>
            </p:cNvPr>
            <p:cNvSpPr/>
            <p:nvPr/>
          </p:nvSpPr>
          <p:spPr>
            <a:xfrm>
              <a:off x="293520" y="309357"/>
              <a:ext cx="873796" cy="842121"/>
            </a:xfrm>
            <a:custGeom>
              <a:avLst/>
              <a:gdLst/>
              <a:ahLst/>
              <a:cxnLst/>
              <a:rect l="l" t="t" r="r" b="b"/>
              <a:pathLst>
                <a:path w="873796" h="842121">
                  <a:moveTo>
                    <a:pt x="0" y="0"/>
                  </a:moveTo>
                  <a:lnTo>
                    <a:pt x="873796" y="0"/>
                  </a:lnTo>
                  <a:lnTo>
                    <a:pt x="873796" y="842121"/>
                  </a:lnTo>
                  <a:lnTo>
                    <a:pt x="0" y="842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7" name="Group 37">
              <a:extLst>
                <a:ext uri="{FF2B5EF4-FFF2-40B4-BE49-F238E27FC236}">
                  <a16:creationId xmlns:a16="http://schemas.microsoft.com/office/drawing/2014/main" id="{CCEAB701-C4C9-51C2-0AC4-C88236EBCC8A}"/>
                </a:ext>
              </a:extLst>
            </p:cNvPr>
            <p:cNvGrpSpPr/>
            <p:nvPr/>
          </p:nvGrpSpPr>
          <p:grpSpPr>
            <a:xfrm>
              <a:off x="1206390" y="602612"/>
              <a:ext cx="626802" cy="626802"/>
              <a:chOff x="0" y="0"/>
              <a:chExt cx="812800" cy="812800"/>
            </a:xfrm>
          </p:grpSpPr>
          <p:sp>
            <p:nvSpPr>
              <p:cNvPr id="38" name="Freeform 38">
                <a:extLst>
                  <a:ext uri="{FF2B5EF4-FFF2-40B4-BE49-F238E27FC236}">
                    <a16:creationId xmlns:a16="http://schemas.microsoft.com/office/drawing/2014/main" id="{A6D5D05D-44E5-A5EF-8D06-1D87FE3576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a:p>
            </p:txBody>
          </p:sp>
          <p:sp>
            <p:nvSpPr>
              <p:cNvPr id="39" name="TextBox 39">
                <a:extLst>
                  <a:ext uri="{FF2B5EF4-FFF2-40B4-BE49-F238E27FC236}">
                    <a16:creationId xmlns:a16="http://schemas.microsoft.com/office/drawing/2014/main" id="{A7689660-D06D-7987-8E3E-37D2E39B5FF1}"/>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40" name="Freeform 40">
              <a:extLst>
                <a:ext uri="{FF2B5EF4-FFF2-40B4-BE49-F238E27FC236}">
                  <a16:creationId xmlns:a16="http://schemas.microsoft.com/office/drawing/2014/main" id="{424528E2-16C9-72D1-0AB7-59584F73AE2B}"/>
                </a:ext>
              </a:extLst>
            </p:cNvPr>
            <p:cNvSpPr/>
            <p:nvPr/>
          </p:nvSpPr>
          <p:spPr>
            <a:xfrm>
              <a:off x="1237434" y="630514"/>
              <a:ext cx="564714" cy="556243"/>
            </a:xfrm>
            <a:custGeom>
              <a:avLst/>
              <a:gdLst/>
              <a:ahLst/>
              <a:cxnLst/>
              <a:rect l="l" t="t" r="r" b="b"/>
              <a:pathLst>
                <a:path w="564714" h="556243">
                  <a:moveTo>
                    <a:pt x="0" y="0"/>
                  </a:moveTo>
                  <a:lnTo>
                    <a:pt x="564715" y="0"/>
                  </a:lnTo>
                  <a:lnTo>
                    <a:pt x="564715" y="556243"/>
                  </a:lnTo>
                  <a:lnTo>
                    <a:pt x="0" y="556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41" name="Group 41">
            <a:extLst>
              <a:ext uri="{FF2B5EF4-FFF2-40B4-BE49-F238E27FC236}">
                <a16:creationId xmlns:a16="http://schemas.microsoft.com/office/drawing/2014/main" id="{2DF29269-A635-5FDB-54EB-F62CB080A2E8}"/>
              </a:ext>
            </a:extLst>
          </p:cNvPr>
          <p:cNvGrpSpPr/>
          <p:nvPr/>
        </p:nvGrpSpPr>
        <p:grpSpPr>
          <a:xfrm>
            <a:off x="1645445" y="4361472"/>
            <a:ext cx="701522" cy="701522"/>
            <a:chOff x="0" y="0"/>
            <a:chExt cx="812800" cy="812800"/>
          </a:xfrm>
        </p:grpSpPr>
        <p:sp>
          <p:nvSpPr>
            <p:cNvPr id="42" name="Freeform 42">
              <a:extLst>
                <a:ext uri="{FF2B5EF4-FFF2-40B4-BE49-F238E27FC236}">
                  <a16:creationId xmlns:a16="http://schemas.microsoft.com/office/drawing/2014/main" id="{05549568-6B06-8EB7-8AF3-53E38E6B79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005FAF"/>
              </a:solidFill>
              <a:prstDash val="solid"/>
              <a:miter/>
            </a:ln>
          </p:spPr>
          <p:txBody>
            <a:bodyPr/>
            <a:lstStyle/>
            <a:p>
              <a:endParaRPr lang="en-US"/>
            </a:p>
          </p:txBody>
        </p:sp>
        <p:sp>
          <p:nvSpPr>
            <p:cNvPr id="43" name="TextBox 43">
              <a:extLst>
                <a:ext uri="{FF2B5EF4-FFF2-40B4-BE49-F238E27FC236}">
                  <a16:creationId xmlns:a16="http://schemas.microsoft.com/office/drawing/2014/main" id="{BF1C4218-94E6-1F76-256F-EACDF283986E}"/>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44" name="Freeform 44">
            <a:extLst>
              <a:ext uri="{FF2B5EF4-FFF2-40B4-BE49-F238E27FC236}">
                <a16:creationId xmlns:a16="http://schemas.microsoft.com/office/drawing/2014/main" id="{0E08C8A6-40B8-F058-189D-8EE5CD44B198}"/>
              </a:ext>
            </a:extLst>
          </p:cNvPr>
          <p:cNvSpPr/>
          <p:nvPr/>
        </p:nvSpPr>
        <p:spPr>
          <a:xfrm>
            <a:off x="1822948" y="4480944"/>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5" name="Group 45">
            <a:extLst>
              <a:ext uri="{FF2B5EF4-FFF2-40B4-BE49-F238E27FC236}">
                <a16:creationId xmlns:a16="http://schemas.microsoft.com/office/drawing/2014/main" id="{3D657BCA-609A-0299-624B-7C960D3F488F}"/>
              </a:ext>
            </a:extLst>
          </p:cNvPr>
          <p:cNvGrpSpPr/>
          <p:nvPr/>
        </p:nvGrpSpPr>
        <p:grpSpPr>
          <a:xfrm>
            <a:off x="2226724" y="4625064"/>
            <a:ext cx="313401" cy="313401"/>
            <a:chOff x="0" y="0"/>
            <a:chExt cx="812800" cy="812800"/>
          </a:xfrm>
        </p:grpSpPr>
        <p:sp>
          <p:nvSpPr>
            <p:cNvPr id="46" name="Freeform 46">
              <a:extLst>
                <a:ext uri="{FF2B5EF4-FFF2-40B4-BE49-F238E27FC236}">
                  <a16:creationId xmlns:a16="http://schemas.microsoft.com/office/drawing/2014/main" id="{8477D4AC-43E8-F44F-D50B-E403934B20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a:p>
          </p:txBody>
        </p:sp>
        <p:sp>
          <p:nvSpPr>
            <p:cNvPr id="47" name="TextBox 47">
              <a:extLst>
                <a:ext uri="{FF2B5EF4-FFF2-40B4-BE49-F238E27FC236}">
                  <a16:creationId xmlns:a16="http://schemas.microsoft.com/office/drawing/2014/main" id="{9C9B26C1-CE57-D1D6-5350-8951307F4DD4}"/>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48" name="Freeform 48">
            <a:extLst>
              <a:ext uri="{FF2B5EF4-FFF2-40B4-BE49-F238E27FC236}">
                <a16:creationId xmlns:a16="http://schemas.microsoft.com/office/drawing/2014/main" id="{440B9EAD-1004-B1B2-564A-6FBAB4532BDF}"/>
              </a:ext>
            </a:extLst>
          </p:cNvPr>
          <p:cNvSpPr/>
          <p:nvPr/>
        </p:nvSpPr>
        <p:spPr>
          <a:xfrm>
            <a:off x="2242246" y="4642703"/>
            <a:ext cx="282357" cy="278122"/>
          </a:xfrm>
          <a:custGeom>
            <a:avLst/>
            <a:gdLst/>
            <a:ahLst/>
            <a:cxnLst/>
            <a:rect l="l" t="t" r="r" b="b"/>
            <a:pathLst>
              <a:path w="423536" h="417183">
                <a:moveTo>
                  <a:pt x="0" y="0"/>
                </a:moveTo>
                <a:lnTo>
                  <a:pt x="423535" y="0"/>
                </a:lnTo>
                <a:lnTo>
                  <a:pt x="423535"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9" name="Group 49">
            <a:extLst>
              <a:ext uri="{FF2B5EF4-FFF2-40B4-BE49-F238E27FC236}">
                <a16:creationId xmlns:a16="http://schemas.microsoft.com/office/drawing/2014/main" id="{3FC58D0E-F2B1-E3B3-9983-AC6A44960B93}"/>
              </a:ext>
            </a:extLst>
          </p:cNvPr>
          <p:cNvGrpSpPr/>
          <p:nvPr/>
        </p:nvGrpSpPr>
        <p:grpSpPr>
          <a:xfrm>
            <a:off x="3392046" y="2566618"/>
            <a:ext cx="699180" cy="699180"/>
            <a:chOff x="0" y="0"/>
            <a:chExt cx="812800" cy="812800"/>
          </a:xfrm>
        </p:grpSpPr>
        <p:sp>
          <p:nvSpPr>
            <p:cNvPr id="50" name="Freeform 50">
              <a:extLst>
                <a:ext uri="{FF2B5EF4-FFF2-40B4-BE49-F238E27FC236}">
                  <a16:creationId xmlns:a16="http://schemas.microsoft.com/office/drawing/2014/main" id="{BFE3D0EF-D554-AB71-5C3E-5B11D258BC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82AFD0"/>
              </a:solidFill>
              <a:prstDash val="solid"/>
              <a:miter/>
            </a:ln>
          </p:spPr>
          <p:txBody>
            <a:bodyPr/>
            <a:lstStyle/>
            <a:p>
              <a:endParaRPr lang="en-US"/>
            </a:p>
          </p:txBody>
        </p:sp>
        <p:sp>
          <p:nvSpPr>
            <p:cNvPr id="51" name="TextBox 51">
              <a:extLst>
                <a:ext uri="{FF2B5EF4-FFF2-40B4-BE49-F238E27FC236}">
                  <a16:creationId xmlns:a16="http://schemas.microsoft.com/office/drawing/2014/main" id="{C1AA9114-C010-F4DC-07AC-FD4111ED9B8F}"/>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52" name="Freeform 52">
            <a:extLst>
              <a:ext uri="{FF2B5EF4-FFF2-40B4-BE49-F238E27FC236}">
                <a16:creationId xmlns:a16="http://schemas.microsoft.com/office/drawing/2014/main" id="{3534638D-EFB5-A420-3335-33D94B797848}"/>
              </a:ext>
            </a:extLst>
          </p:cNvPr>
          <p:cNvSpPr/>
          <p:nvPr/>
        </p:nvSpPr>
        <p:spPr>
          <a:xfrm>
            <a:off x="3555266" y="2662469"/>
            <a:ext cx="372741" cy="445669"/>
          </a:xfrm>
          <a:custGeom>
            <a:avLst/>
            <a:gdLst/>
            <a:ahLst/>
            <a:cxnLst/>
            <a:rect l="l" t="t" r="r" b="b"/>
            <a:pathLst>
              <a:path w="559112" h="668504">
                <a:moveTo>
                  <a:pt x="0" y="0"/>
                </a:moveTo>
                <a:lnTo>
                  <a:pt x="559112" y="0"/>
                </a:lnTo>
                <a:lnTo>
                  <a:pt x="559112" y="668504"/>
                </a:lnTo>
                <a:lnTo>
                  <a:pt x="0" y="668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53" name="Group 53">
            <a:extLst>
              <a:ext uri="{FF2B5EF4-FFF2-40B4-BE49-F238E27FC236}">
                <a16:creationId xmlns:a16="http://schemas.microsoft.com/office/drawing/2014/main" id="{9064BD8A-02EB-C941-87F7-657D54FE7752}"/>
              </a:ext>
            </a:extLst>
          </p:cNvPr>
          <p:cNvGrpSpPr/>
          <p:nvPr/>
        </p:nvGrpSpPr>
        <p:grpSpPr>
          <a:xfrm>
            <a:off x="3188481" y="2835550"/>
            <a:ext cx="313401" cy="313401"/>
            <a:chOff x="0" y="0"/>
            <a:chExt cx="812800" cy="812800"/>
          </a:xfrm>
        </p:grpSpPr>
        <p:sp>
          <p:nvSpPr>
            <p:cNvPr id="54" name="Freeform 54">
              <a:extLst>
                <a:ext uri="{FF2B5EF4-FFF2-40B4-BE49-F238E27FC236}">
                  <a16:creationId xmlns:a16="http://schemas.microsoft.com/office/drawing/2014/main" id="{8798B376-8A56-162C-CF84-6B47D0298B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a:p>
          </p:txBody>
        </p:sp>
        <p:sp>
          <p:nvSpPr>
            <p:cNvPr id="55" name="TextBox 55">
              <a:extLst>
                <a:ext uri="{FF2B5EF4-FFF2-40B4-BE49-F238E27FC236}">
                  <a16:creationId xmlns:a16="http://schemas.microsoft.com/office/drawing/2014/main" id="{CE5756D7-FA68-B021-581F-CFC9E053C32D}"/>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56" name="Freeform 56">
            <a:extLst>
              <a:ext uri="{FF2B5EF4-FFF2-40B4-BE49-F238E27FC236}">
                <a16:creationId xmlns:a16="http://schemas.microsoft.com/office/drawing/2014/main" id="{591ED22F-00F0-65E3-A901-0250CE2BD8A5}"/>
              </a:ext>
            </a:extLst>
          </p:cNvPr>
          <p:cNvSpPr/>
          <p:nvPr/>
        </p:nvSpPr>
        <p:spPr>
          <a:xfrm>
            <a:off x="3204003" y="2853189"/>
            <a:ext cx="282357" cy="278122"/>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7" name="Group 57">
            <a:extLst>
              <a:ext uri="{FF2B5EF4-FFF2-40B4-BE49-F238E27FC236}">
                <a16:creationId xmlns:a16="http://schemas.microsoft.com/office/drawing/2014/main" id="{F9CEFF72-B9E4-4670-1765-2051F42BADA4}"/>
              </a:ext>
            </a:extLst>
          </p:cNvPr>
          <p:cNvGrpSpPr/>
          <p:nvPr/>
        </p:nvGrpSpPr>
        <p:grpSpPr>
          <a:xfrm>
            <a:off x="3335451" y="4303441"/>
            <a:ext cx="701522" cy="701522"/>
            <a:chOff x="0" y="0"/>
            <a:chExt cx="812800" cy="812800"/>
          </a:xfrm>
        </p:grpSpPr>
        <p:sp>
          <p:nvSpPr>
            <p:cNvPr id="58" name="Freeform 58">
              <a:extLst>
                <a:ext uri="{FF2B5EF4-FFF2-40B4-BE49-F238E27FC236}">
                  <a16:creationId xmlns:a16="http://schemas.microsoft.com/office/drawing/2014/main" id="{12534750-D2AC-1296-19B4-BA13A247FC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E1EAF9"/>
              </a:solidFill>
              <a:prstDash val="solid"/>
              <a:miter/>
            </a:ln>
          </p:spPr>
          <p:txBody>
            <a:bodyPr/>
            <a:lstStyle/>
            <a:p>
              <a:endParaRPr lang="en-US"/>
            </a:p>
          </p:txBody>
        </p:sp>
        <p:sp>
          <p:nvSpPr>
            <p:cNvPr id="59" name="TextBox 59">
              <a:extLst>
                <a:ext uri="{FF2B5EF4-FFF2-40B4-BE49-F238E27FC236}">
                  <a16:creationId xmlns:a16="http://schemas.microsoft.com/office/drawing/2014/main" id="{ECCE9973-7E52-9BFC-091E-C9D41467EBBB}"/>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60" name="Freeform 60">
            <a:extLst>
              <a:ext uri="{FF2B5EF4-FFF2-40B4-BE49-F238E27FC236}">
                <a16:creationId xmlns:a16="http://schemas.microsoft.com/office/drawing/2014/main" id="{83EE140F-6CEE-417D-1DF0-6CFDFE4635D6}"/>
              </a:ext>
            </a:extLst>
          </p:cNvPr>
          <p:cNvSpPr/>
          <p:nvPr/>
        </p:nvSpPr>
        <p:spPr>
          <a:xfrm>
            <a:off x="3512954" y="4422912"/>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1" name="Group 61">
            <a:extLst>
              <a:ext uri="{FF2B5EF4-FFF2-40B4-BE49-F238E27FC236}">
                <a16:creationId xmlns:a16="http://schemas.microsoft.com/office/drawing/2014/main" id="{C43C34C5-E77A-3862-466D-E050E2D4BB5F}"/>
              </a:ext>
            </a:extLst>
          </p:cNvPr>
          <p:cNvGrpSpPr/>
          <p:nvPr/>
        </p:nvGrpSpPr>
        <p:grpSpPr>
          <a:xfrm>
            <a:off x="3125938" y="4607424"/>
            <a:ext cx="313401" cy="313401"/>
            <a:chOff x="0" y="0"/>
            <a:chExt cx="812800" cy="812800"/>
          </a:xfrm>
        </p:grpSpPr>
        <p:sp>
          <p:nvSpPr>
            <p:cNvPr id="62" name="Freeform 62">
              <a:extLst>
                <a:ext uri="{FF2B5EF4-FFF2-40B4-BE49-F238E27FC236}">
                  <a16:creationId xmlns:a16="http://schemas.microsoft.com/office/drawing/2014/main" id="{7BFBC052-4771-8DD7-5E02-B9AD33E808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a:p>
          </p:txBody>
        </p:sp>
        <p:sp>
          <p:nvSpPr>
            <p:cNvPr id="63" name="TextBox 63">
              <a:extLst>
                <a:ext uri="{FF2B5EF4-FFF2-40B4-BE49-F238E27FC236}">
                  <a16:creationId xmlns:a16="http://schemas.microsoft.com/office/drawing/2014/main" id="{36534FED-3F6A-2232-12DB-725EA88328D4}"/>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200"/>
            </a:p>
          </p:txBody>
        </p:sp>
      </p:grpSp>
      <p:sp>
        <p:nvSpPr>
          <p:cNvPr id="64" name="Freeform 64">
            <a:extLst>
              <a:ext uri="{FF2B5EF4-FFF2-40B4-BE49-F238E27FC236}">
                <a16:creationId xmlns:a16="http://schemas.microsoft.com/office/drawing/2014/main" id="{AAD3EEE1-9599-2120-65A0-B8D4C099C147}"/>
              </a:ext>
            </a:extLst>
          </p:cNvPr>
          <p:cNvSpPr/>
          <p:nvPr/>
        </p:nvSpPr>
        <p:spPr>
          <a:xfrm>
            <a:off x="3154475" y="4639852"/>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65" name="Group 65">
            <a:extLst>
              <a:ext uri="{FF2B5EF4-FFF2-40B4-BE49-F238E27FC236}">
                <a16:creationId xmlns:a16="http://schemas.microsoft.com/office/drawing/2014/main" id="{762D9216-A2EF-9788-1510-C7A8FA0B4DBB}"/>
              </a:ext>
            </a:extLst>
          </p:cNvPr>
          <p:cNvGrpSpPr/>
          <p:nvPr/>
        </p:nvGrpSpPr>
        <p:grpSpPr>
          <a:xfrm>
            <a:off x="8520784" y="3952380"/>
            <a:ext cx="453593" cy="245652"/>
            <a:chOff x="0" y="0"/>
            <a:chExt cx="812800" cy="440187"/>
          </a:xfrm>
        </p:grpSpPr>
        <p:sp>
          <p:nvSpPr>
            <p:cNvPr id="66" name="Freeform 66">
              <a:extLst>
                <a:ext uri="{FF2B5EF4-FFF2-40B4-BE49-F238E27FC236}">
                  <a16:creationId xmlns:a16="http://schemas.microsoft.com/office/drawing/2014/main" id="{9EE78996-3DD5-C250-20D6-EA75E51578C0}"/>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001C6C"/>
            </a:solidFill>
          </p:spPr>
          <p:txBody>
            <a:bodyPr/>
            <a:lstStyle/>
            <a:p>
              <a:endParaRPr lang="en-US"/>
            </a:p>
          </p:txBody>
        </p:sp>
        <p:sp>
          <p:nvSpPr>
            <p:cNvPr id="67" name="TextBox 67">
              <a:extLst>
                <a:ext uri="{FF2B5EF4-FFF2-40B4-BE49-F238E27FC236}">
                  <a16:creationId xmlns:a16="http://schemas.microsoft.com/office/drawing/2014/main" id="{5D80CA8C-3735-8C19-2CE1-0FB004E300B1}"/>
                </a:ext>
              </a:extLst>
            </p:cNvPr>
            <p:cNvSpPr txBox="1"/>
            <p:nvPr/>
          </p:nvSpPr>
          <p:spPr>
            <a:xfrm>
              <a:off x="0" y="-28575"/>
              <a:ext cx="812800" cy="468762"/>
            </a:xfrm>
            <a:prstGeom prst="rect">
              <a:avLst/>
            </a:prstGeom>
          </p:spPr>
          <p:txBody>
            <a:bodyPr lIns="33867" tIns="33867" rIns="33867" bIns="33867" rtlCol="0" anchor="ctr"/>
            <a:lstStyle/>
            <a:p>
              <a:pPr algn="ctr">
                <a:lnSpc>
                  <a:spcPts val="1493"/>
                </a:lnSpc>
              </a:pPr>
              <a:r>
                <a:rPr lang="en-US" sz="1066" b="1">
                  <a:solidFill>
                    <a:srgbClr val="F8F8FA"/>
                  </a:solidFill>
                  <a:latin typeface="TT Hoves Bold"/>
                  <a:ea typeface="TT Hoves Bold"/>
                  <a:cs typeface="TT Hoves Bold"/>
                  <a:sym typeface="TT Hoves Bold"/>
                </a:rPr>
                <a:t>04</a:t>
              </a:r>
            </a:p>
          </p:txBody>
        </p:sp>
      </p:grpSp>
      <p:sp>
        <p:nvSpPr>
          <p:cNvPr id="68" name="TextBox 68">
            <a:extLst>
              <a:ext uri="{FF2B5EF4-FFF2-40B4-BE49-F238E27FC236}">
                <a16:creationId xmlns:a16="http://schemas.microsoft.com/office/drawing/2014/main" id="{09A25359-5EF1-4640-4367-22730C910C6B}"/>
              </a:ext>
            </a:extLst>
          </p:cNvPr>
          <p:cNvSpPr txBox="1"/>
          <p:nvPr/>
        </p:nvSpPr>
        <p:spPr>
          <a:xfrm>
            <a:off x="5490890" y="3991398"/>
            <a:ext cx="2763194" cy="333425"/>
          </a:xfrm>
          <a:prstGeom prst="rect">
            <a:avLst/>
          </a:prstGeom>
        </p:spPr>
        <p:txBody>
          <a:bodyPr lIns="0" tIns="0" rIns="0" bIns="0" rtlCol="0" anchor="t">
            <a:spAutoFit/>
          </a:bodyPr>
          <a:lstStyle/>
          <a:p>
            <a:pPr>
              <a:lnSpc>
                <a:spcPts val="1319"/>
              </a:lnSpc>
            </a:pPr>
            <a:r>
              <a:rPr lang="fr-FR" sz="1199" b="1">
                <a:solidFill>
                  <a:srgbClr val="001C6C"/>
                </a:solidFill>
                <a:latin typeface="TT Hoves Bold"/>
                <a:ea typeface="TT Hoves Bold"/>
                <a:cs typeface="TT Hoves Bold"/>
                <a:sym typeface="TT Hoves Bold"/>
              </a:rPr>
              <a:t>Étudiant inscrit ou stagiaire postdoctoral canadien ou international </a:t>
            </a:r>
            <a:r>
              <a:rPr lang="fr-FR" sz="1199" b="1" i="1">
                <a:solidFill>
                  <a:srgbClr val="001C6C"/>
                </a:solidFill>
                <a:latin typeface="TT Hoves Bold"/>
                <a:ea typeface="TT Hoves Bold"/>
                <a:cs typeface="TT Hoves Bold"/>
                <a:sym typeface="TT Hoves Bold"/>
              </a:rPr>
              <a:t>(obligatoire)</a:t>
            </a:r>
            <a:endParaRPr lang="en-US" sz="1199" b="1" i="1">
              <a:solidFill>
                <a:srgbClr val="001C6C"/>
              </a:solidFill>
              <a:latin typeface="TT Hoves Bold"/>
              <a:ea typeface="TT Hoves Bold"/>
              <a:cs typeface="TT Hoves Bold"/>
              <a:sym typeface="TT Hoves Bold"/>
            </a:endParaRPr>
          </a:p>
        </p:txBody>
      </p:sp>
      <p:sp>
        <p:nvSpPr>
          <p:cNvPr id="69" name="TextBox 69">
            <a:extLst>
              <a:ext uri="{FF2B5EF4-FFF2-40B4-BE49-F238E27FC236}">
                <a16:creationId xmlns:a16="http://schemas.microsoft.com/office/drawing/2014/main" id="{645A7AF8-584F-5590-1ECA-25DF5D1B1EFA}"/>
              </a:ext>
            </a:extLst>
          </p:cNvPr>
          <p:cNvSpPr txBox="1"/>
          <p:nvPr/>
        </p:nvSpPr>
        <p:spPr>
          <a:xfrm>
            <a:off x="5485308" y="4512718"/>
            <a:ext cx="2763194" cy="949812"/>
          </a:xfrm>
          <a:prstGeom prst="rect">
            <a:avLst/>
          </a:prstGeom>
        </p:spPr>
        <p:txBody>
          <a:bodyPr lIns="0" tIns="0" rIns="0" bIns="0" rtlCol="0" anchor="t">
            <a:spAutoFit/>
          </a:bodyPr>
          <a:lstStyle/>
          <a:p>
            <a:pPr marL="230304" lvl="1" indent="-115152">
              <a:lnSpc>
                <a:spcPts val="1493"/>
              </a:lnSpc>
              <a:buFont typeface="Arial"/>
              <a:buChar char="•"/>
            </a:pPr>
            <a:r>
              <a:rPr lang="fr-FR" sz="1066">
                <a:solidFill>
                  <a:srgbClr val="001C6C"/>
                </a:solidFill>
                <a:latin typeface="TT Hoves"/>
                <a:ea typeface="TT Hoves"/>
                <a:cs typeface="TT Hoves"/>
                <a:sym typeface="TT Hoves"/>
              </a:rPr>
              <a:t>Toutes disciplines</a:t>
            </a:r>
          </a:p>
          <a:p>
            <a:pPr marL="230304" lvl="1" indent="-115152">
              <a:lnSpc>
                <a:spcPts val="1493"/>
              </a:lnSpc>
              <a:buFont typeface="Arial"/>
              <a:buChar char="•"/>
            </a:pPr>
            <a:r>
              <a:rPr lang="fr-FR" sz="1066">
                <a:solidFill>
                  <a:srgbClr val="001C6C"/>
                </a:solidFill>
                <a:latin typeface="TT Hoves"/>
                <a:ea typeface="TT Hoves"/>
                <a:cs typeface="TT Hoves"/>
                <a:sym typeface="TT Hoves"/>
              </a:rPr>
              <a:t>Du premier cycle au postdoctorat</a:t>
            </a:r>
          </a:p>
          <a:p>
            <a:pPr marL="230304" lvl="1" indent="-115152">
              <a:lnSpc>
                <a:spcPts val="1493"/>
              </a:lnSpc>
              <a:buFont typeface="Arial"/>
              <a:buChar char="•"/>
            </a:pPr>
            <a:r>
              <a:rPr lang="fr-FR" sz="1066">
                <a:solidFill>
                  <a:srgbClr val="001C6C"/>
                </a:solidFill>
                <a:latin typeface="TT Hoves"/>
                <a:ea typeface="TT Hoves"/>
                <a:cs typeface="TT Hoves"/>
                <a:sym typeface="TT Hoves"/>
              </a:rPr>
              <a:t>Temps plein ou temps partiel</a:t>
            </a:r>
          </a:p>
          <a:p>
            <a:pPr marL="230304" lvl="1" indent="-115152">
              <a:lnSpc>
                <a:spcPts val="1493"/>
              </a:lnSpc>
              <a:buFont typeface="Arial"/>
              <a:buChar char="•"/>
            </a:pPr>
            <a:r>
              <a:rPr lang="fr-FR" sz="1066">
                <a:solidFill>
                  <a:srgbClr val="001C6C"/>
                </a:solidFill>
                <a:latin typeface="TT Hoves"/>
                <a:ea typeface="TT Hoves"/>
                <a:cs typeface="TT Hoves"/>
                <a:sym typeface="TT Hoves"/>
              </a:rPr>
              <a:t>Détient un statut dans un établissement postsecondaire canadien</a:t>
            </a:r>
            <a:endParaRPr lang="en-US" sz="1066">
              <a:solidFill>
                <a:srgbClr val="001C6C"/>
              </a:solidFill>
              <a:latin typeface="TT Hoves"/>
              <a:ea typeface="TT Hoves"/>
              <a:cs typeface="TT Hoves"/>
              <a:sym typeface="TT Hoves"/>
            </a:endParaRPr>
          </a:p>
        </p:txBody>
      </p:sp>
      <p:sp>
        <p:nvSpPr>
          <p:cNvPr id="70" name="TextBox 70">
            <a:extLst>
              <a:ext uri="{FF2B5EF4-FFF2-40B4-BE49-F238E27FC236}">
                <a16:creationId xmlns:a16="http://schemas.microsoft.com/office/drawing/2014/main" id="{A28F5C3F-35A2-6B44-C94F-7AE12BFB3D32}"/>
              </a:ext>
            </a:extLst>
          </p:cNvPr>
          <p:cNvSpPr txBox="1"/>
          <p:nvPr/>
        </p:nvSpPr>
        <p:spPr>
          <a:xfrm>
            <a:off x="3414067" y="590550"/>
            <a:ext cx="5363867" cy="408253"/>
          </a:xfrm>
          <a:prstGeom prst="rect">
            <a:avLst/>
          </a:prstGeom>
        </p:spPr>
        <p:txBody>
          <a:bodyPr lIns="0" tIns="0" rIns="0" bIns="0" rtlCol="0" anchor="t">
            <a:spAutoFit/>
          </a:bodyPr>
          <a:lstStyle/>
          <a:p>
            <a:pPr algn="ctr">
              <a:lnSpc>
                <a:spcPts val="3360"/>
              </a:lnSpc>
            </a:pPr>
            <a:r>
              <a:rPr lang="en-US" sz="2400" b="1" err="1">
                <a:latin typeface="+mj-lt"/>
              </a:rPr>
              <a:t>Accélération</a:t>
            </a:r>
            <a:endParaRPr lang="en-US" sz="2400" b="1">
              <a:solidFill>
                <a:srgbClr val="001C6C"/>
              </a:solidFill>
              <a:latin typeface="+mj-lt"/>
              <a:ea typeface="TT Hoves Bold"/>
              <a:cs typeface="TT Hoves Bold"/>
              <a:sym typeface="TT Hoves Bold"/>
            </a:endParaRPr>
          </a:p>
        </p:txBody>
      </p:sp>
      <p:sp>
        <p:nvSpPr>
          <p:cNvPr id="71" name="TextBox 71">
            <a:extLst>
              <a:ext uri="{FF2B5EF4-FFF2-40B4-BE49-F238E27FC236}">
                <a16:creationId xmlns:a16="http://schemas.microsoft.com/office/drawing/2014/main" id="{45E54C46-5BC6-E984-2A76-B5E066E98C78}"/>
              </a:ext>
            </a:extLst>
          </p:cNvPr>
          <p:cNvSpPr txBox="1"/>
          <p:nvPr/>
        </p:nvSpPr>
        <p:spPr>
          <a:xfrm>
            <a:off x="9133917" y="3991398"/>
            <a:ext cx="2763194" cy="166712"/>
          </a:xfrm>
          <a:prstGeom prst="rect">
            <a:avLst/>
          </a:prstGeom>
        </p:spPr>
        <p:txBody>
          <a:bodyPr lIns="0" tIns="0" rIns="0" bIns="0" rtlCol="0" anchor="t">
            <a:spAutoFit/>
          </a:bodyPr>
          <a:lstStyle/>
          <a:p>
            <a:pPr>
              <a:lnSpc>
                <a:spcPts val="1319"/>
              </a:lnSpc>
            </a:pPr>
            <a:r>
              <a:rPr lang="en-US" sz="1199" b="1" err="1">
                <a:solidFill>
                  <a:srgbClr val="001C6C"/>
                </a:solidFill>
                <a:latin typeface="TT Hoves Bold"/>
                <a:ea typeface="TT Hoves Bold"/>
                <a:cs typeface="TT Hoves Bold"/>
                <a:sym typeface="TT Hoves Bold"/>
              </a:rPr>
              <a:t>Entité</a:t>
            </a:r>
            <a:r>
              <a:rPr lang="en-US" sz="1199" b="1">
                <a:solidFill>
                  <a:srgbClr val="001C6C"/>
                </a:solidFill>
                <a:latin typeface="TT Hoves Bold"/>
                <a:ea typeface="TT Hoves Bold"/>
                <a:cs typeface="TT Hoves Bold"/>
                <a:sym typeface="TT Hoves Bold"/>
              </a:rPr>
              <a:t> </a:t>
            </a:r>
            <a:r>
              <a:rPr lang="en-US" sz="1199" b="1" err="1">
                <a:solidFill>
                  <a:srgbClr val="001C6C"/>
                </a:solidFill>
                <a:latin typeface="TT Hoves Bold"/>
                <a:ea typeface="TT Hoves Bold"/>
                <a:cs typeface="TT Hoves Bold"/>
                <a:sym typeface="TT Hoves Bold"/>
              </a:rPr>
              <a:t>privée</a:t>
            </a:r>
            <a:r>
              <a:rPr lang="en-US" sz="1199" b="1">
                <a:solidFill>
                  <a:srgbClr val="001C6C"/>
                </a:solidFill>
                <a:latin typeface="TT Hoves Bold"/>
                <a:ea typeface="TT Hoves Bold"/>
                <a:cs typeface="TT Hoves Bold"/>
                <a:sym typeface="TT Hoves Bold"/>
              </a:rPr>
              <a:t> </a:t>
            </a:r>
            <a:r>
              <a:rPr lang="en-US" sz="1199" b="1" err="1">
                <a:solidFill>
                  <a:srgbClr val="001C6C"/>
                </a:solidFill>
                <a:latin typeface="TT Hoves Bold"/>
                <a:ea typeface="TT Hoves Bold"/>
                <a:cs typeface="TT Hoves Bold"/>
                <a:sym typeface="TT Hoves Bold"/>
              </a:rPr>
              <a:t>internationale</a:t>
            </a:r>
            <a:endParaRPr lang="en-US" sz="1199" b="1">
              <a:solidFill>
                <a:srgbClr val="001C6C"/>
              </a:solidFill>
              <a:latin typeface="TT Hoves Bold"/>
              <a:ea typeface="TT Hoves Bold"/>
              <a:cs typeface="TT Hoves Bold"/>
              <a:sym typeface="TT Hoves Bold"/>
            </a:endParaRPr>
          </a:p>
        </p:txBody>
      </p:sp>
      <p:sp>
        <p:nvSpPr>
          <p:cNvPr id="72" name="TextBox 72">
            <a:extLst>
              <a:ext uri="{FF2B5EF4-FFF2-40B4-BE49-F238E27FC236}">
                <a16:creationId xmlns:a16="http://schemas.microsoft.com/office/drawing/2014/main" id="{7721B946-9066-55F1-2C80-D30C9E03E5EC}"/>
              </a:ext>
            </a:extLst>
          </p:cNvPr>
          <p:cNvSpPr txBox="1"/>
          <p:nvPr/>
        </p:nvSpPr>
        <p:spPr>
          <a:xfrm>
            <a:off x="9133917" y="4298245"/>
            <a:ext cx="2763194" cy="1334533"/>
          </a:xfrm>
          <a:prstGeom prst="rect">
            <a:avLst/>
          </a:prstGeom>
        </p:spPr>
        <p:txBody>
          <a:bodyPr lIns="0" tIns="0" rIns="0" bIns="0" rtlCol="0" anchor="t">
            <a:spAutoFit/>
          </a:bodyPr>
          <a:lstStyle/>
          <a:p>
            <a:pPr marL="230304" lvl="1" indent="-115152">
              <a:lnSpc>
                <a:spcPts val="1493"/>
              </a:lnSpc>
              <a:buFont typeface="Arial"/>
              <a:buChar char="•"/>
            </a:pPr>
            <a:r>
              <a:rPr lang="fr-FR" sz="1066">
                <a:solidFill>
                  <a:srgbClr val="001C6C"/>
                </a:solidFill>
                <a:latin typeface="TT Hoves"/>
                <a:ea typeface="TT Hoves"/>
                <a:cs typeface="TT Hoves"/>
                <a:sym typeface="TT Hoves"/>
              </a:rPr>
              <a:t>Contribution pouvant atteindre 50 % de la valeur de l’octroi (7 500 $ à 10 000 $ CAD par période de 4 à 6 mois)</a:t>
            </a:r>
          </a:p>
          <a:p>
            <a:pPr marL="230304" lvl="1" indent="-115152">
              <a:lnSpc>
                <a:spcPts val="1493"/>
              </a:lnSpc>
              <a:buFont typeface="Arial"/>
              <a:buChar char="•"/>
            </a:pPr>
            <a:r>
              <a:rPr lang="fr-FR" sz="1066">
                <a:solidFill>
                  <a:srgbClr val="001C6C"/>
                </a:solidFill>
                <a:latin typeface="TT Hoves"/>
                <a:ea typeface="TT Hoves"/>
                <a:cs typeface="TT Hoves"/>
                <a:sym typeface="TT Hoves"/>
              </a:rPr>
              <a:t>Supervision par un employé (virtuelle ou en personne)</a:t>
            </a:r>
          </a:p>
          <a:p>
            <a:pPr marL="230304" lvl="1" indent="-115152">
              <a:lnSpc>
                <a:spcPts val="1493"/>
              </a:lnSpc>
              <a:buFont typeface="Arial"/>
              <a:buChar char="•"/>
            </a:pPr>
            <a:r>
              <a:rPr lang="fr-FR" sz="1066">
                <a:solidFill>
                  <a:srgbClr val="001C6C"/>
                </a:solidFill>
                <a:latin typeface="TT Hoves"/>
                <a:ea typeface="TT Hoves"/>
                <a:cs typeface="TT Hoves"/>
                <a:sym typeface="TT Hoves"/>
              </a:rPr>
              <a:t>Interaction significative et accès aux infrastructures (virtuel ou en personne)</a:t>
            </a:r>
            <a:endParaRPr lang="en-US" sz="1066">
              <a:solidFill>
                <a:srgbClr val="001C6C"/>
              </a:solidFill>
              <a:latin typeface="TT Hoves"/>
              <a:ea typeface="TT Hoves"/>
              <a:cs typeface="TT Hoves"/>
              <a:sym typeface="TT Hoves"/>
            </a:endParaRPr>
          </a:p>
        </p:txBody>
      </p:sp>
    </p:spTree>
    <p:extLst>
      <p:ext uri="{BB962C8B-B14F-4D97-AF65-F5344CB8AC3E}">
        <p14:creationId xmlns:p14="http://schemas.microsoft.com/office/powerpoint/2010/main" val="187748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E526-5B9F-3CCB-DB06-33AE7361D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E40247-EABC-32F4-1BE9-66A07228B3B7}"/>
              </a:ext>
            </a:extLst>
          </p:cNvPr>
          <p:cNvSpPr>
            <a:spLocks noGrp="1"/>
          </p:cNvSpPr>
          <p:nvPr>
            <p:ph type="title"/>
          </p:nvPr>
        </p:nvSpPr>
        <p:spPr>
          <a:xfrm>
            <a:off x="290570" y="465006"/>
            <a:ext cx="10515600" cy="756000"/>
          </a:xfrm>
        </p:spPr>
        <p:txBody>
          <a:bodyPr>
            <a:normAutofit/>
          </a:bodyPr>
          <a:lstStyle/>
          <a:p>
            <a:pPr algn="ctr"/>
            <a:r>
              <a:rPr lang="en-CA">
                <a:latin typeface="Questa Slab"/>
                <a:cs typeface="Segoe UI"/>
              </a:rPr>
              <a:t> </a:t>
            </a:r>
            <a:r>
              <a:rPr lang="fr-FR">
                <a:latin typeface="Questa Slab"/>
                <a:cs typeface="Segoe UI"/>
              </a:rPr>
              <a:t>Comment tirer parti de </a:t>
            </a:r>
            <a:r>
              <a:rPr lang="fr-FR" err="1">
                <a:latin typeface="Questa Slab"/>
                <a:cs typeface="Segoe UI"/>
              </a:rPr>
              <a:t>Mitacs</a:t>
            </a:r>
            <a:endParaRPr lang="en-CA" err="1">
              <a:latin typeface="Questa Slab"/>
            </a:endParaRPr>
          </a:p>
        </p:txBody>
      </p:sp>
      <p:sp>
        <p:nvSpPr>
          <p:cNvPr id="6" name="Slide Number Placeholder 5">
            <a:extLst>
              <a:ext uri="{FF2B5EF4-FFF2-40B4-BE49-F238E27FC236}">
                <a16:creationId xmlns:a16="http://schemas.microsoft.com/office/drawing/2014/main" id="{C5BE73AB-E192-B590-9BB5-7D1BCFA15D5A}"/>
              </a:ext>
            </a:extLst>
          </p:cNvPr>
          <p:cNvSpPr>
            <a:spLocks noGrp="1"/>
          </p:cNvSpPr>
          <p:nvPr>
            <p:ph type="sldNum" sz="quarter" idx="11"/>
          </p:nvPr>
        </p:nvSpPr>
        <p:spPr/>
        <p:txBody>
          <a:bodyPr/>
          <a:lstStyle/>
          <a:p>
            <a:fld id="{68B7AFCD-E079-694A-8F71-B33DAEB30136}" type="slidenum">
              <a:rPr lang="en-US" smtClean="0"/>
              <a:pPr/>
              <a:t>11</a:t>
            </a:fld>
            <a:endParaRPr lang="en-US"/>
          </a:p>
        </p:txBody>
      </p:sp>
      <p:sp>
        <p:nvSpPr>
          <p:cNvPr id="7" name="TextBox 6">
            <a:extLst>
              <a:ext uri="{FF2B5EF4-FFF2-40B4-BE49-F238E27FC236}">
                <a16:creationId xmlns:a16="http://schemas.microsoft.com/office/drawing/2014/main" id="{9EC9D91F-A2AF-ADCD-2967-C427D2E61C5C}"/>
              </a:ext>
            </a:extLst>
          </p:cNvPr>
          <p:cNvSpPr txBox="1"/>
          <p:nvPr/>
        </p:nvSpPr>
        <p:spPr>
          <a:xfrm>
            <a:off x="444307" y="1189839"/>
            <a:ext cx="11282986" cy="5078313"/>
          </a:xfrm>
          <a:prstGeom prst="rect">
            <a:avLst/>
          </a:prstGeom>
          <a:noFill/>
        </p:spPr>
        <p:txBody>
          <a:bodyPr wrap="square" rtlCol="0">
            <a:spAutoFit/>
          </a:bodyPr>
          <a:lstStyle/>
          <a:p>
            <a:pPr marL="342900" lvl="0" indent="-342900" defTabSz="914400" eaLnBrk="0" fontAlgn="base" hangingPunct="0">
              <a:spcBef>
                <a:spcPct val="0"/>
              </a:spcBef>
              <a:spcAft>
                <a:spcPct val="0"/>
              </a:spcAft>
              <a:buFont typeface="+mj-lt"/>
              <a:buAutoNum type="arabicPeriod"/>
            </a:pPr>
            <a:r>
              <a:rPr lang="en-US" altLang="en-US" b="1"/>
              <a:t>Inciter la participation canadienne</a:t>
            </a:r>
            <a:br>
              <a:rPr lang="en-US" altLang="en-US"/>
            </a:br>
            <a:r>
              <a:rPr lang="en-US" altLang="en-US" i="1" err="1"/>
              <a:t>Offrir</a:t>
            </a:r>
            <a:r>
              <a:rPr lang="en-US" altLang="en-US" i="1"/>
              <a:t> un </a:t>
            </a:r>
            <a:r>
              <a:rPr lang="en-US" altLang="en-US" i="1" err="1"/>
              <a:t>financement</a:t>
            </a:r>
            <a:r>
              <a:rPr lang="en-US" altLang="en-US" i="1"/>
              <a:t> </a:t>
            </a:r>
            <a:r>
              <a:rPr lang="en-US" altLang="en-US" i="1" err="1"/>
              <a:t>complémentaire</a:t>
            </a:r>
            <a:r>
              <a:rPr lang="en-US" altLang="en-US" i="1"/>
              <a:t> </a:t>
            </a:r>
            <a:r>
              <a:rPr lang="en-US" altLang="en-US" i="1" err="1"/>
              <a:t>ciblé</a:t>
            </a:r>
            <a:r>
              <a:rPr lang="en-US" altLang="en-US" i="1"/>
              <a:t> de </a:t>
            </a:r>
            <a:r>
              <a:rPr lang="en-US" altLang="en-US" i="1" err="1"/>
              <a:t>Mitacs</a:t>
            </a:r>
            <a:r>
              <a:rPr lang="en-US" altLang="en-US" i="1"/>
              <a:t> </a:t>
            </a:r>
            <a:r>
              <a:rPr lang="en-US" altLang="en-US" i="1" err="1"/>
              <a:t>afin</a:t>
            </a:r>
            <a:r>
              <a:rPr lang="en-US" altLang="en-US" i="1"/>
              <a:t> </a:t>
            </a:r>
            <a:r>
              <a:rPr lang="en-US" altLang="en-US" i="1" err="1"/>
              <a:t>d’élargir</a:t>
            </a:r>
            <a:r>
              <a:rPr lang="en-US" altLang="en-US" i="1"/>
              <a:t> la participation des </a:t>
            </a:r>
            <a:r>
              <a:rPr lang="en-US" altLang="en-US" i="1" err="1"/>
              <a:t>chercheurs</a:t>
            </a:r>
            <a:r>
              <a:rPr lang="en-US" altLang="en-US" i="1"/>
              <a:t> et des </a:t>
            </a:r>
            <a:r>
              <a:rPr lang="en-US" altLang="en-US" i="1" err="1"/>
              <a:t>entreprises</a:t>
            </a:r>
            <a:r>
              <a:rPr lang="en-US" altLang="en-US" i="1"/>
              <a:t> </a:t>
            </a:r>
            <a:r>
              <a:rPr lang="en-US" altLang="en-US" i="1" err="1"/>
              <a:t>canadiennes</a:t>
            </a:r>
            <a:r>
              <a:rPr lang="en-US" altLang="en-US" i="1"/>
              <a:t> aux </a:t>
            </a:r>
            <a:r>
              <a:rPr lang="en-US" altLang="en-US" i="1" err="1"/>
              <a:t>projets</a:t>
            </a:r>
            <a:r>
              <a:rPr lang="en-US" altLang="en-US" i="1"/>
              <a:t> </a:t>
            </a:r>
            <a:r>
              <a:rPr lang="en-US" altLang="en-US" i="1" err="1"/>
              <a:t>prestigieux</a:t>
            </a:r>
            <a:r>
              <a:rPr lang="en-US" altLang="en-US" i="1"/>
              <a:t> </a:t>
            </a:r>
            <a:r>
              <a:rPr lang="en-US" altLang="en-US" i="1" err="1"/>
              <a:t>d’Horizon</a:t>
            </a:r>
            <a:r>
              <a:rPr lang="en-US" altLang="en-US" i="1"/>
              <a:t> Europe.</a:t>
            </a:r>
          </a:p>
          <a:p>
            <a:pPr marL="342900" lvl="0" indent="-342900" defTabSz="914400" eaLnBrk="0" fontAlgn="base" hangingPunct="0">
              <a:spcBef>
                <a:spcPct val="0"/>
              </a:spcBef>
              <a:spcAft>
                <a:spcPct val="0"/>
              </a:spcAft>
              <a:buFont typeface="+mj-lt"/>
              <a:buAutoNum type="arabicPeriod"/>
            </a:pPr>
            <a:endParaRPr lang="en-US" altLang="en-US" i="1"/>
          </a:p>
          <a:p>
            <a:pPr marL="342900" lvl="0" indent="-342900" defTabSz="914400" eaLnBrk="0" fontAlgn="base" hangingPunct="0">
              <a:spcBef>
                <a:spcPct val="0"/>
              </a:spcBef>
              <a:spcAft>
                <a:spcPct val="0"/>
              </a:spcAft>
              <a:buFont typeface="+mj-lt"/>
              <a:buAutoNum type="arabicPeriod"/>
            </a:pPr>
            <a:r>
              <a:rPr lang="en-US" altLang="en-US" b="1"/>
              <a:t>Collaboration </a:t>
            </a:r>
            <a:r>
              <a:rPr lang="en-US" altLang="en-US" b="1" err="1"/>
              <a:t>scientifique</a:t>
            </a:r>
            <a:r>
              <a:rPr lang="en-US" altLang="en-US" b="1"/>
              <a:t> </a:t>
            </a:r>
            <a:r>
              <a:rPr lang="en-US" altLang="en-US" b="1" err="1"/>
              <a:t>fondée</a:t>
            </a:r>
            <a:r>
              <a:rPr lang="en-US" altLang="en-US" b="1"/>
              <a:t> sur des </a:t>
            </a:r>
            <a:r>
              <a:rPr lang="en-US" altLang="en-US" b="1" err="1"/>
              <a:t>projets</a:t>
            </a:r>
            <a:br>
              <a:rPr lang="en-US" altLang="en-US"/>
            </a:br>
            <a:r>
              <a:rPr lang="en-US" altLang="en-US" i="1" err="1"/>
              <a:t>Soutenir</a:t>
            </a:r>
            <a:r>
              <a:rPr lang="en-US" altLang="en-US" i="1"/>
              <a:t> des collaborations </a:t>
            </a:r>
            <a:r>
              <a:rPr lang="en-US" altLang="en-US" i="1" err="1"/>
              <a:t>ancrées</a:t>
            </a:r>
            <a:r>
              <a:rPr lang="en-US" altLang="en-US" i="1"/>
              <a:t> dans des </a:t>
            </a:r>
            <a:r>
              <a:rPr lang="en-US" altLang="en-US" i="1" err="1"/>
              <a:t>activités</a:t>
            </a:r>
            <a:r>
              <a:rPr lang="en-US" altLang="en-US" i="1"/>
              <a:t> </a:t>
            </a:r>
            <a:r>
              <a:rPr lang="en-US" altLang="en-US" i="1" err="1"/>
              <a:t>conjointes</a:t>
            </a:r>
            <a:r>
              <a:rPr lang="en-US" altLang="en-US" i="1"/>
              <a:t> de recherche et </a:t>
            </a:r>
            <a:r>
              <a:rPr lang="en-US" altLang="en-US" i="1" err="1"/>
              <a:t>d’innovation</a:t>
            </a:r>
            <a:r>
              <a:rPr lang="en-US" altLang="en-US" i="1"/>
              <a:t>, </a:t>
            </a:r>
            <a:r>
              <a:rPr lang="en-US" altLang="en-US" i="1" err="1"/>
              <a:t>renforçant</a:t>
            </a:r>
            <a:r>
              <a:rPr lang="en-US" altLang="en-US" i="1"/>
              <a:t> des </a:t>
            </a:r>
            <a:r>
              <a:rPr lang="en-US" altLang="en-US" i="1" err="1"/>
              <a:t>modèles</a:t>
            </a:r>
            <a:r>
              <a:rPr lang="en-US" altLang="en-US" i="1"/>
              <a:t> de </a:t>
            </a:r>
            <a:r>
              <a:rPr lang="en-US" altLang="en-US" i="1" err="1"/>
              <a:t>partenariat</a:t>
            </a:r>
            <a:r>
              <a:rPr lang="en-US" altLang="en-US" i="1"/>
              <a:t> durables au-</a:t>
            </a:r>
            <a:r>
              <a:rPr lang="en-US" altLang="en-US" i="1" err="1"/>
              <a:t>delà</a:t>
            </a:r>
            <a:r>
              <a:rPr lang="en-US" altLang="en-US" i="1"/>
              <a:t> de la mobilité.</a:t>
            </a:r>
          </a:p>
          <a:p>
            <a:pPr marL="342900" lvl="0" indent="-342900" defTabSz="914400" eaLnBrk="0" fontAlgn="base" hangingPunct="0">
              <a:spcBef>
                <a:spcPct val="0"/>
              </a:spcBef>
              <a:spcAft>
                <a:spcPct val="0"/>
              </a:spcAft>
              <a:buFont typeface="+mj-lt"/>
              <a:buAutoNum type="arabicPeriod"/>
            </a:pPr>
            <a:endParaRPr lang="en-US" altLang="en-US" i="1"/>
          </a:p>
          <a:p>
            <a:pPr marL="342900" lvl="0" indent="-342900" defTabSz="914400" eaLnBrk="0" fontAlgn="base" hangingPunct="0">
              <a:spcBef>
                <a:spcPct val="0"/>
              </a:spcBef>
              <a:spcAft>
                <a:spcPct val="0"/>
              </a:spcAft>
              <a:buFont typeface="+mj-lt"/>
              <a:buAutoNum type="arabicPeriod"/>
            </a:pPr>
            <a:r>
              <a:rPr lang="en-US" altLang="en-US" b="1" i="1"/>
              <a:t>En </a:t>
            </a:r>
            <a:r>
              <a:rPr lang="en-US" altLang="en-US" b="1" i="1" err="1"/>
              <a:t>amont</a:t>
            </a:r>
            <a:r>
              <a:rPr lang="en-US" altLang="en-US" b="1" i="1"/>
              <a:t> du </a:t>
            </a:r>
            <a:r>
              <a:rPr lang="en-US" altLang="en-US" b="1" i="1" err="1"/>
              <a:t>financement</a:t>
            </a:r>
            <a:r>
              <a:rPr lang="en-US" altLang="en-US" b="1" i="1"/>
              <a:t> Horizon Europe</a:t>
            </a:r>
            <a:br>
              <a:rPr lang="en-US" altLang="en-US" i="1"/>
            </a:br>
            <a:r>
              <a:rPr lang="en-US" altLang="en-US" i="1" err="1"/>
              <a:t>Favoriser</a:t>
            </a:r>
            <a:r>
              <a:rPr lang="en-US" altLang="en-US" i="1"/>
              <a:t> </a:t>
            </a:r>
            <a:r>
              <a:rPr lang="en-US" altLang="en-US" i="1" err="1"/>
              <a:t>l’établissement</a:t>
            </a:r>
            <a:r>
              <a:rPr lang="en-US" altLang="en-US" i="1"/>
              <a:t> de relations, le </a:t>
            </a:r>
            <a:r>
              <a:rPr lang="en-US" altLang="en-US" i="1" err="1"/>
              <a:t>développement</a:t>
            </a:r>
            <a:r>
              <a:rPr lang="en-US" altLang="en-US" i="1"/>
              <a:t> de consortiums et la collaboration de </a:t>
            </a:r>
            <a:r>
              <a:rPr lang="en-US" altLang="en-US" i="1" err="1"/>
              <a:t>projet</a:t>
            </a:r>
            <a:r>
              <a:rPr lang="en-US" altLang="en-US" i="1"/>
              <a:t> </a:t>
            </a:r>
            <a:r>
              <a:rPr lang="en-US" altLang="en-US" i="1" err="1"/>
              <a:t>en</a:t>
            </a:r>
            <a:r>
              <a:rPr lang="en-US" altLang="en-US" i="1"/>
              <a:t> phase </a:t>
            </a:r>
            <a:r>
              <a:rPr lang="en-US" altLang="en-US" i="1" err="1"/>
              <a:t>précoce</a:t>
            </a:r>
            <a:r>
              <a:rPr lang="en-US" altLang="en-US" i="1"/>
              <a:t> </a:t>
            </a:r>
            <a:r>
              <a:rPr lang="en-US" altLang="en-US" i="1" err="1"/>
              <a:t>afin</a:t>
            </a:r>
            <a:r>
              <a:rPr lang="en-US" altLang="en-US" i="1"/>
              <a:t> de </a:t>
            </a:r>
            <a:r>
              <a:rPr lang="en-US" altLang="en-US" i="1" err="1"/>
              <a:t>positionner</a:t>
            </a:r>
            <a:r>
              <a:rPr lang="en-US" altLang="en-US" i="1"/>
              <a:t> les </a:t>
            </a:r>
            <a:r>
              <a:rPr lang="en-US" altLang="en-US" i="1" err="1"/>
              <a:t>partenaires</a:t>
            </a:r>
            <a:r>
              <a:rPr lang="en-US" altLang="en-US" i="1"/>
              <a:t> pour des candidatures </a:t>
            </a:r>
            <a:r>
              <a:rPr lang="en-US" altLang="en-US" i="1" err="1"/>
              <a:t>réussies</a:t>
            </a:r>
            <a:r>
              <a:rPr lang="en-US" altLang="en-US" i="1"/>
              <a:t>.</a:t>
            </a:r>
          </a:p>
          <a:p>
            <a:pPr marL="342900" lvl="0" indent="-342900" defTabSz="914400" eaLnBrk="0" fontAlgn="base" hangingPunct="0">
              <a:spcBef>
                <a:spcPct val="0"/>
              </a:spcBef>
              <a:spcAft>
                <a:spcPct val="0"/>
              </a:spcAft>
              <a:buFont typeface="+mj-lt"/>
              <a:buAutoNum type="arabicPeriod"/>
            </a:pPr>
            <a:endParaRPr lang="en-US" altLang="en-US"/>
          </a:p>
          <a:p>
            <a:pPr marL="342900" lvl="0" indent="-342900" defTabSz="914400" eaLnBrk="0" fontAlgn="base" hangingPunct="0">
              <a:spcBef>
                <a:spcPct val="0"/>
              </a:spcBef>
              <a:spcAft>
                <a:spcPct val="0"/>
              </a:spcAft>
              <a:buFont typeface="+mj-lt"/>
              <a:buAutoNum type="arabicPeriod"/>
            </a:pPr>
            <a:r>
              <a:rPr lang="en-US" altLang="en-US" b="1"/>
              <a:t>À la suite d’un </a:t>
            </a:r>
            <a:r>
              <a:rPr lang="en-US" altLang="en-US" b="1" err="1"/>
              <a:t>financement</a:t>
            </a:r>
            <a:r>
              <a:rPr lang="en-US" altLang="en-US" b="1"/>
              <a:t> Horizon Europe</a:t>
            </a:r>
            <a:br>
              <a:rPr lang="en-US" altLang="en-US"/>
            </a:br>
            <a:r>
              <a:rPr lang="en-US" altLang="en-US"/>
              <a:t>Mobiliser le </a:t>
            </a:r>
            <a:r>
              <a:rPr lang="en-US" altLang="en-US" err="1"/>
              <a:t>soutien</a:t>
            </a:r>
            <a:r>
              <a:rPr lang="en-US" altLang="en-US"/>
              <a:t> de </a:t>
            </a:r>
            <a:r>
              <a:rPr lang="en-US" altLang="en-US" err="1"/>
              <a:t>Mitacs</a:t>
            </a:r>
            <a:r>
              <a:rPr lang="en-US" altLang="en-US"/>
              <a:t> pour </a:t>
            </a:r>
            <a:r>
              <a:rPr lang="en-US" altLang="en-US" err="1"/>
              <a:t>approfondir</a:t>
            </a:r>
            <a:r>
              <a:rPr lang="en-US" altLang="en-US"/>
              <a:t> la </a:t>
            </a:r>
            <a:r>
              <a:rPr lang="en-US" altLang="en-US" err="1"/>
              <a:t>réalisation</a:t>
            </a:r>
            <a:r>
              <a:rPr lang="en-US" altLang="en-US"/>
              <a:t> des </a:t>
            </a:r>
            <a:r>
              <a:rPr lang="en-US" altLang="en-US" err="1"/>
              <a:t>projets</a:t>
            </a:r>
            <a:r>
              <a:rPr lang="en-US" altLang="en-US"/>
              <a:t>, </a:t>
            </a:r>
            <a:r>
              <a:rPr lang="en-US" altLang="en-US" err="1"/>
              <a:t>intégrer</a:t>
            </a:r>
            <a:r>
              <a:rPr lang="en-US" altLang="en-US"/>
              <a:t> </a:t>
            </a:r>
            <a:r>
              <a:rPr lang="en-US" altLang="en-US" err="1"/>
              <a:t>étudiants</a:t>
            </a:r>
            <a:r>
              <a:rPr lang="en-US" altLang="en-US"/>
              <a:t> et stagiaires </a:t>
            </a:r>
            <a:r>
              <a:rPr lang="en-US" altLang="en-US" err="1"/>
              <a:t>postdoctoraux</a:t>
            </a:r>
            <a:r>
              <a:rPr lang="en-US" altLang="en-US"/>
              <a:t>, </a:t>
            </a:r>
            <a:r>
              <a:rPr lang="en-US" altLang="en-US" err="1"/>
              <a:t>élargir</a:t>
            </a:r>
            <a:r>
              <a:rPr lang="en-US" altLang="en-US"/>
              <a:t> la participation </a:t>
            </a:r>
            <a:r>
              <a:rPr lang="en-US" altLang="en-US" err="1"/>
              <a:t>institutionnelle</a:t>
            </a:r>
            <a:r>
              <a:rPr lang="en-US" altLang="en-US"/>
              <a:t> et </a:t>
            </a:r>
            <a:r>
              <a:rPr lang="en-US" altLang="en-US" err="1"/>
              <a:t>industrielle</a:t>
            </a:r>
            <a:r>
              <a:rPr lang="en-US" altLang="en-US"/>
              <a:t>, et </a:t>
            </a:r>
            <a:r>
              <a:rPr lang="en-US" altLang="en-US" err="1"/>
              <a:t>renforcer</a:t>
            </a:r>
            <a:r>
              <a:rPr lang="en-US" altLang="en-US"/>
              <a:t> les </a:t>
            </a:r>
            <a:r>
              <a:rPr lang="en-US" altLang="en-US" err="1"/>
              <a:t>retombées</a:t>
            </a:r>
            <a:r>
              <a:rPr lang="en-US" altLang="en-US"/>
              <a:t> de collaboration à long </a:t>
            </a:r>
            <a:r>
              <a:rPr lang="en-US" altLang="en-US" err="1"/>
              <a:t>terme</a:t>
            </a:r>
            <a:r>
              <a:rPr lang="en-US" altLang="en-US"/>
              <a:t>.</a:t>
            </a:r>
            <a:br>
              <a:rPr lang="en-US" altLang="en-US"/>
            </a:br>
            <a:r>
              <a:rPr lang="en-US" altLang="en-US" i="1"/>
              <a:t>Remarque :</a:t>
            </a:r>
            <a:r>
              <a:rPr lang="en-US" altLang="en-US"/>
              <a:t> Le PCN </a:t>
            </a:r>
            <a:r>
              <a:rPr lang="en-US" altLang="en-US" err="1"/>
              <a:t>canadien</a:t>
            </a:r>
            <a:r>
              <a:rPr lang="en-US" altLang="en-US"/>
              <a:t> </a:t>
            </a:r>
            <a:r>
              <a:rPr lang="en-US" altLang="en-US" err="1"/>
              <a:t>recommande</a:t>
            </a:r>
            <a:r>
              <a:rPr lang="en-US" altLang="en-US"/>
              <a:t> la prudence quant à </a:t>
            </a:r>
            <a:r>
              <a:rPr lang="en-US" altLang="en-US" err="1"/>
              <a:t>l’inclusion</a:t>
            </a:r>
            <a:r>
              <a:rPr lang="en-US" altLang="en-US"/>
              <a:t> du </a:t>
            </a:r>
            <a:r>
              <a:rPr lang="en-US" altLang="en-US" err="1"/>
              <a:t>financement</a:t>
            </a:r>
            <a:r>
              <a:rPr lang="en-US" altLang="en-US"/>
              <a:t> de </a:t>
            </a:r>
            <a:r>
              <a:rPr lang="en-US" altLang="en-US" err="1"/>
              <a:t>contrepartie</a:t>
            </a:r>
            <a:r>
              <a:rPr lang="en-US" altLang="en-US"/>
              <a:t> de </a:t>
            </a:r>
            <a:r>
              <a:rPr lang="en-US" altLang="en-US" err="1"/>
              <a:t>Mitacs</a:t>
            </a:r>
            <a:r>
              <a:rPr lang="en-US" altLang="en-US"/>
              <a:t> dans les budgets Horizon Europe.</a:t>
            </a:r>
          </a:p>
        </p:txBody>
      </p:sp>
    </p:spTree>
    <p:extLst>
      <p:ext uri="{BB962C8B-B14F-4D97-AF65-F5344CB8AC3E}">
        <p14:creationId xmlns:p14="http://schemas.microsoft.com/office/powerpoint/2010/main" val="340509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DAE97-40A6-5589-D9ED-220E1BC0EE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B9A2D3-859D-0DD2-3DDF-851DA181CF3F}"/>
              </a:ext>
            </a:extLst>
          </p:cNvPr>
          <p:cNvSpPr>
            <a:spLocks noGrp="1"/>
          </p:cNvSpPr>
          <p:nvPr>
            <p:ph type="title"/>
          </p:nvPr>
        </p:nvSpPr>
        <p:spPr/>
        <p:txBody>
          <a:bodyPr/>
          <a:lstStyle/>
          <a:p>
            <a:r>
              <a:rPr lang="en-CA" err="1"/>
              <a:t>Pilier</a:t>
            </a:r>
            <a:r>
              <a:rPr lang="en-CA"/>
              <a:t> I</a:t>
            </a:r>
          </a:p>
        </p:txBody>
      </p:sp>
      <p:pic>
        <p:nvPicPr>
          <p:cNvPr id="20" name="Picture Placeholder 19">
            <a:extLst>
              <a:ext uri="{FF2B5EF4-FFF2-40B4-BE49-F238E27FC236}">
                <a16:creationId xmlns:a16="http://schemas.microsoft.com/office/drawing/2014/main" id="{68477577-FD75-584B-69DF-805E4FBEB2E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prstGeom prst="round2SameRect">
            <a:avLst>
              <a:gd name="adj1" fmla="val 0"/>
              <a:gd name="adj2" fmla="val 6452"/>
            </a:avLst>
          </a:prstGeom>
        </p:spPr>
      </p:pic>
    </p:spTree>
    <p:extLst>
      <p:ext uri="{BB962C8B-B14F-4D97-AF65-F5344CB8AC3E}">
        <p14:creationId xmlns:p14="http://schemas.microsoft.com/office/powerpoint/2010/main" val="491512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E7A2-DD56-2126-0F59-10B9203B0A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6189A-9A90-B461-0898-3E298350E12E}"/>
              </a:ext>
            </a:extLst>
          </p:cNvPr>
          <p:cNvSpPr txBox="1">
            <a:spLocks/>
          </p:cNvSpPr>
          <p:nvPr/>
        </p:nvSpPr>
        <p:spPr>
          <a:xfrm>
            <a:off x="299262" y="442070"/>
            <a:ext cx="11204983"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r>
              <a:rPr lang="en-US"/>
              <a:t>Conseil </a:t>
            </a:r>
            <a:r>
              <a:rPr lang="en-US" err="1"/>
              <a:t>europ</a:t>
            </a:r>
            <a:r>
              <a:rPr lang="fr-FR" err="1"/>
              <a:t>ée</a:t>
            </a:r>
            <a:r>
              <a:rPr lang="en-US"/>
              <a:t>n de la recherche (CER)- Subventions</a:t>
            </a:r>
          </a:p>
        </p:txBody>
      </p:sp>
      <p:sp>
        <p:nvSpPr>
          <p:cNvPr id="6" name="Rectangle 1">
            <a:extLst>
              <a:ext uri="{FF2B5EF4-FFF2-40B4-BE49-F238E27FC236}">
                <a16:creationId xmlns:a16="http://schemas.microsoft.com/office/drawing/2014/main" id="{A46FABF0-B644-9391-7F8D-52E41B46D200}"/>
              </a:ext>
            </a:extLst>
          </p:cNvPr>
          <p:cNvSpPr>
            <a:spLocks noChangeArrowheads="1"/>
          </p:cNvSpPr>
          <p:nvPr/>
        </p:nvSpPr>
        <p:spPr bwMode="auto">
          <a:xfrm>
            <a:off x="1835573" y="1267393"/>
            <a:ext cx="9794241"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err="1">
                <a:ln>
                  <a:noFill/>
                </a:ln>
                <a:solidFill>
                  <a:schemeClr val="tx1"/>
                </a:solidFill>
                <a:effectLst/>
              </a:rPr>
              <a:t>Financent</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une</a:t>
            </a:r>
            <a:r>
              <a:rPr kumimoji="0" lang="en-US" altLang="en-US" sz="1800" i="0" u="none" strike="noStrike" cap="none" normalizeH="0" baseline="0">
                <a:ln>
                  <a:noFill/>
                </a:ln>
                <a:solidFill>
                  <a:schemeClr val="tx1"/>
                </a:solidFill>
                <a:effectLst/>
              </a:rPr>
              <a:t> recherche </a:t>
            </a:r>
            <a:r>
              <a:rPr kumimoji="0" lang="en-US" altLang="en-US" sz="1800" i="0" u="none" strike="noStrike" cap="none" normalizeH="0" baseline="0" err="1">
                <a:ln>
                  <a:noFill/>
                </a:ln>
                <a:solidFill>
                  <a:schemeClr val="tx1"/>
                </a:solidFill>
                <a:effectLst/>
              </a:rPr>
              <a:t>exploratoire</a:t>
            </a:r>
            <a:r>
              <a:rPr kumimoji="0" lang="en-US" altLang="en-US" sz="1800" i="0" u="none" strike="noStrike" cap="none" normalizeH="0" baseline="0">
                <a:ln>
                  <a:noFill/>
                </a:ln>
                <a:solidFill>
                  <a:schemeClr val="tx1"/>
                </a:solidFill>
                <a:effectLst/>
              </a:rPr>
              <a:t> </a:t>
            </a:r>
            <a:r>
              <a:rPr kumimoji="0" lang="en-US" altLang="en-US" sz="1800" b="1" i="0" u="none" strike="noStrike" cap="none" normalizeH="0" baseline="0" err="1">
                <a:ln>
                  <a:noFill/>
                </a:ln>
                <a:solidFill>
                  <a:schemeClr val="tx1"/>
                </a:solidFill>
                <a:effectLst/>
              </a:rPr>
              <a:t>ambitieuse</a:t>
            </a:r>
            <a:r>
              <a:rPr kumimoji="0" lang="en-US" altLang="en-US" sz="1800" b="1" i="0" u="none" strike="noStrike" cap="none" normalizeH="0" baseline="0">
                <a:ln>
                  <a:noFill/>
                </a:ln>
                <a:solidFill>
                  <a:schemeClr val="tx1"/>
                </a:solidFill>
                <a:effectLst/>
              </a:rPr>
              <a:t>, </a:t>
            </a:r>
            <a:r>
              <a:rPr kumimoji="0" lang="en-US" altLang="en-US" sz="1800" b="1" i="0" u="none" strike="noStrike" cap="none" normalizeH="0" baseline="0" err="1">
                <a:ln>
                  <a:noFill/>
                </a:ln>
                <a:solidFill>
                  <a:schemeClr val="tx1"/>
                </a:solidFill>
                <a:effectLst/>
              </a:rPr>
              <a:t>portée</a:t>
            </a:r>
            <a:r>
              <a:rPr kumimoji="0" lang="en-US" altLang="en-US" sz="1800" b="1" i="0" u="none" strike="noStrike" cap="none" normalizeH="0" baseline="0">
                <a:ln>
                  <a:noFill/>
                </a:ln>
                <a:solidFill>
                  <a:schemeClr val="tx1"/>
                </a:solidFill>
                <a:effectLst/>
              </a:rPr>
              <a:t> par les </a:t>
            </a:r>
            <a:r>
              <a:rPr kumimoji="0" lang="en-US" altLang="en-US" sz="1800" b="1" i="0" u="none" strike="noStrike" cap="none" normalizeH="0" baseline="0" err="1">
                <a:ln>
                  <a:noFill/>
                </a:ln>
                <a:solidFill>
                  <a:schemeClr val="tx1"/>
                </a:solidFill>
                <a:effectLst/>
              </a:rPr>
              <a:t>chercheurs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visant</a:t>
            </a:r>
            <a:r>
              <a:rPr kumimoji="0" lang="en-US" altLang="en-US" sz="1800" i="0" u="none" strike="noStrike" cap="none" normalizeH="0" baseline="0">
                <a:ln>
                  <a:noFill/>
                </a:ln>
                <a:solidFill>
                  <a:schemeClr val="tx1"/>
                </a:solidFill>
                <a:effectLst/>
              </a:rPr>
              <a:t> de </a:t>
            </a:r>
            <a:r>
              <a:rPr kumimoji="0" lang="en-US" altLang="en-US" sz="1800" i="0" u="none" strike="noStrike" cap="none" normalizeH="0" baseline="0" err="1">
                <a:ln>
                  <a:noFill/>
                </a:ln>
                <a:solidFill>
                  <a:schemeClr val="tx1"/>
                </a:solidFill>
                <a:effectLst/>
              </a:rPr>
              <a:t>nouvelles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percées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scientifiques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ou</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technologiques</a:t>
            </a:r>
            <a:r>
              <a:rPr kumimoji="0" lang="en-US" altLang="en-US" sz="1800" i="0" u="none" strike="noStrike" cap="none" normalizeH="0" baseline="0">
                <a:ln>
                  <a:noFill/>
                </a:ln>
                <a:solidFill>
                  <a:schemeClr val="tx1"/>
                </a:solidFill>
                <a:effectLst/>
              </a:rPr>
              <a:t> dans </a:t>
            </a:r>
            <a:r>
              <a:rPr kumimoji="0" lang="en-US" altLang="en-US" sz="1800" i="0" u="none" strike="noStrike" cap="none" normalizeH="0" baseline="0" err="1">
                <a:ln>
                  <a:noFill/>
                </a:ln>
                <a:solidFill>
                  <a:schemeClr val="tx1"/>
                </a:solidFill>
                <a:effectLst/>
              </a:rPr>
              <a:t>toutes</a:t>
            </a:r>
            <a:r>
              <a:rPr kumimoji="0" lang="en-US" altLang="en-US" sz="1800" i="0" u="none" strike="noStrike" cap="none" normalizeH="0" baseline="0">
                <a:ln>
                  <a:noFill/>
                </a:ln>
                <a:solidFill>
                  <a:schemeClr val="tx1"/>
                </a:solidFill>
                <a:effectLst/>
              </a:rPr>
              <a:t> les disciplines.</a:t>
            </a:r>
          </a:p>
          <a:p>
            <a:pPr marL="285750" marR="0" lvl="0" indent="-285750" algn="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err="1">
                <a:ln>
                  <a:noFill/>
                </a:ln>
                <a:solidFill>
                  <a:schemeClr val="tx1"/>
                </a:solidFill>
                <a:effectLst/>
              </a:rPr>
              <a:t>Offrent</a:t>
            </a:r>
            <a:r>
              <a:rPr kumimoji="0" lang="en-US" altLang="en-US" sz="1800" i="0" u="none" strike="noStrike" cap="none" normalizeH="0" baseline="0">
                <a:ln>
                  <a:noFill/>
                </a:ln>
                <a:solidFill>
                  <a:schemeClr val="tx1"/>
                </a:solidFill>
                <a:effectLst/>
              </a:rPr>
              <a:t> un </a:t>
            </a:r>
            <a:r>
              <a:rPr kumimoji="0" lang="en-US" altLang="en-US" sz="1800" i="0" u="none" strike="noStrike" cap="none" normalizeH="0" baseline="0" err="1">
                <a:ln>
                  <a:noFill/>
                </a:ln>
                <a:solidFill>
                  <a:schemeClr val="tx1"/>
                </a:solidFill>
                <a:effectLst/>
              </a:rPr>
              <a:t>soutien</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substantiel</a:t>
            </a:r>
            <a:r>
              <a:rPr kumimoji="0" lang="en-US" altLang="en-US" sz="1800" i="0" u="none" strike="noStrike" cap="none" normalizeH="0" baseline="0">
                <a:ln>
                  <a:noFill/>
                </a:ln>
                <a:solidFill>
                  <a:schemeClr val="tx1"/>
                </a:solidFill>
                <a:effectLst/>
              </a:rPr>
              <a:t> et flexible à </a:t>
            </a:r>
            <a:r>
              <a:rPr kumimoji="0" lang="en-US" altLang="en-US" sz="1800" i="0" u="none" strike="noStrike" cap="none" normalizeH="0" baseline="0" err="1">
                <a:ln>
                  <a:noFill/>
                </a:ln>
                <a:solidFill>
                  <a:schemeClr val="tx1"/>
                </a:solidFill>
                <a:effectLst/>
              </a:rPr>
              <a:t>un·e</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chercheur·e</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principal·e</a:t>
            </a:r>
            <a:r>
              <a:rPr kumimoji="0" lang="en-US" altLang="en-US" sz="1800" i="0" u="none" strike="noStrike" cap="none" normalizeH="0" baseline="0">
                <a:ln>
                  <a:noFill/>
                </a:ln>
                <a:solidFill>
                  <a:schemeClr val="tx1"/>
                </a:solidFill>
                <a:effectLst/>
              </a:rPr>
              <a:t> unique </a:t>
            </a:r>
            <a:r>
              <a:rPr kumimoji="0" lang="en-US" altLang="en-US" sz="1800" i="0" u="none" strike="noStrike" cap="none" normalizeH="0" baseline="0" err="1">
                <a:ln>
                  <a:noFill/>
                </a:ln>
                <a:solidFill>
                  <a:schemeClr val="tx1"/>
                </a:solidFill>
                <a:effectLst/>
              </a:rPr>
              <a:t>ou</a:t>
            </a:r>
            <a:r>
              <a:rPr kumimoji="0" lang="en-US" altLang="en-US" sz="1800" i="0" u="none" strike="noStrike" cap="none" normalizeH="0" baseline="0">
                <a:ln>
                  <a:noFill/>
                </a:ln>
                <a:solidFill>
                  <a:schemeClr val="tx1"/>
                </a:solidFill>
                <a:effectLst/>
              </a:rPr>
              <a:t> à </a:t>
            </a:r>
            <a:r>
              <a:rPr kumimoji="0" lang="en-US" altLang="en-US" sz="1800" i="0" u="none" strike="noStrike" cap="none" normalizeH="0" baseline="0" err="1">
                <a:ln>
                  <a:noFill/>
                </a:ln>
                <a:solidFill>
                  <a:schemeClr val="tx1"/>
                </a:solidFill>
                <a:effectLst/>
              </a:rPr>
              <a:t>une</a:t>
            </a:r>
            <a:r>
              <a:rPr kumimoji="0" lang="en-US" altLang="en-US" sz="1800" i="0" u="none" strike="noStrike" cap="none" normalizeH="0" baseline="0">
                <a:ln>
                  <a:noFill/>
                </a:ln>
                <a:solidFill>
                  <a:schemeClr val="tx1"/>
                </a:solidFill>
                <a:effectLst/>
              </a:rPr>
              <a:t> petite équipe Synergy pour </a:t>
            </a:r>
            <a:r>
              <a:rPr kumimoji="0" lang="en-US" altLang="en-US" sz="1800" i="0" u="none" strike="noStrike" cap="none" normalizeH="0" baseline="0" err="1">
                <a:ln>
                  <a:noFill/>
                </a:ln>
                <a:solidFill>
                  <a:schemeClr val="tx1"/>
                </a:solidFill>
                <a:effectLst/>
              </a:rPr>
              <a:t>bâtir</a:t>
            </a:r>
            <a:r>
              <a:rPr kumimoji="0" lang="en-US" altLang="en-US" sz="1800" i="0" u="none" strike="noStrike" cap="none" normalizeH="0" baseline="0">
                <a:ln>
                  <a:noFill/>
                </a:ln>
                <a:solidFill>
                  <a:schemeClr val="tx1"/>
                </a:solidFill>
                <a:effectLst/>
              </a:rPr>
              <a:t> et </a:t>
            </a:r>
            <a:r>
              <a:rPr kumimoji="0" lang="en-US" altLang="en-US" sz="1800" i="0" u="none" strike="noStrike" cap="none" normalizeH="0" baseline="0" err="1">
                <a:ln>
                  <a:noFill/>
                </a:ln>
                <a:solidFill>
                  <a:schemeClr val="tx1"/>
                </a:solidFill>
                <a:effectLst/>
              </a:rPr>
              <a:t>diriger</a:t>
            </a:r>
            <a:r>
              <a:rPr kumimoji="0" lang="en-US" altLang="en-US" sz="1800" i="0" u="none" strike="noStrike" cap="none" normalizeH="0" baseline="0">
                <a:ln>
                  <a:noFill/>
                </a:ln>
                <a:solidFill>
                  <a:schemeClr val="tx1"/>
                </a:solidFill>
                <a:effectLst/>
              </a:rPr>
              <a:t> un </a:t>
            </a:r>
            <a:r>
              <a:rPr kumimoji="0" lang="en-US" altLang="en-US" sz="1800" i="0" u="none" strike="noStrike" cap="none" normalizeH="0" baseline="0" err="1">
                <a:ln>
                  <a:noFill/>
                </a:ln>
                <a:solidFill>
                  <a:schemeClr val="tx1"/>
                </a:solidFill>
                <a:effectLst/>
              </a:rPr>
              <a:t>programme</a:t>
            </a:r>
            <a:r>
              <a:rPr kumimoji="0" lang="en-US" altLang="en-US" sz="1800" i="0" u="none" strike="noStrike" cap="none" normalizeH="0" baseline="0">
                <a:ln>
                  <a:noFill/>
                </a:ln>
                <a:solidFill>
                  <a:schemeClr val="tx1"/>
                </a:solidFill>
                <a:effectLst/>
              </a:rPr>
              <a:t> de recherche </a:t>
            </a:r>
            <a:r>
              <a:rPr kumimoji="0" lang="en-US" altLang="en-US" sz="1800" i="0" u="none" strike="noStrike" cap="none" normalizeH="0" baseline="0" err="1">
                <a:ln>
                  <a:noFill/>
                </a:ln>
                <a:solidFill>
                  <a:schemeClr val="tx1"/>
                </a:solidFill>
                <a:effectLst/>
              </a:rPr>
              <a:t>indépendant</a:t>
            </a:r>
            <a:r>
              <a:rPr kumimoji="0" lang="en-US" altLang="en-US" sz="1800" i="0" u="none" strike="noStrike" cap="none" normalizeH="0" baseline="0">
                <a:ln>
                  <a:noFill/>
                </a:ln>
                <a:solidFill>
                  <a:schemeClr val="tx1"/>
                </a:solidFill>
                <a:effectLst/>
              </a:rPr>
              <a:t>.</a:t>
            </a:r>
          </a:p>
          <a:p>
            <a:pPr marL="285750" marR="0" lvl="0" indent="-285750" algn="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i="0" u="none" strike="noStrike" cap="none" normalizeH="0" baseline="0" err="1">
                <a:ln>
                  <a:noFill/>
                </a:ln>
                <a:solidFill>
                  <a:schemeClr val="tx1"/>
                </a:solidFill>
                <a:effectLst/>
              </a:rPr>
              <a:t>Attribuées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uniquement</a:t>
            </a:r>
            <a:r>
              <a:rPr kumimoji="0" lang="en-US" altLang="en-US" sz="1800" i="0" u="none" strike="noStrike" cap="none" normalizeH="0" baseline="0">
                <a:ln>
                  <a:noFill/>
                </a:ln>
                <a:solidFill>
                  <a:schemeClr val="tx1"/>
                </a:solidFill>
                <a:effectLst/>
              </a:rPr>
              <a:t> sur la base de </a:t>
            </a:r>
            <a:r>
              <a:rPr kumimoji="0" lang="en-US" altLang="en-US" sz="1800" i="0" u="none" strike="noStrike" cap="none" normalizeH="0" baseline="0" err="1">
                <a:ln>
                  <a:noFill/>
                </a:ln>
                <a:solidFill>
                  <a:schemeClr val="tx1"/>
                </a:solidFill>
                <a:effectLst/>
              </a:rPr>
              <a:t>l’excellence</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scientifique</a:t>
            </a:r>
            <a:r>
              <a:rPr kumimoji="0" lang="en-US" altLang="en-US" sz="1800" i="0" u="none" strike="noStrike" cap="none" normalizeH="0" baseline="0">
                <a:ln>
                  <a:noFill/>
                </a:ln>
                <a:solidFill>
                  <a:schemeClr val="tx1"/>
                </a:solidFill>
                <a:effectLst/>
              </a:rPr>
              <a:t>, ouvertes aux </a:t>
            </a:r>
            <a:r>
              <a:rPr kumimoji="0" lang="en-US" altLang="en-US" sz="1800" i="0" u="none" strike="noStrike" cap="none" normalizeH="0" baseline="0" err="1">
                <a:ln>
                  <a:noFill/>
                </a:ln>
                <a:solidFill>
                  <a:schemeClr val="tx1"/>
                </a:solidFill>
                <a:effectLst/>
              </a:rPr>
              <a:t>chercheurs</a:t>
            </a:r>
            <a:r>
              <a:rPr kumimoji="0" lang="en-US" altLang="en-US" sz="1800" i="0" u="none" strike="noStrike" cap="none" normalizeH="0" baseline="0">
                <a:ln>
                  <a:noFill/>
                </a:ln>
                <a:solidFill>
                  <a:schemeClr val="tx1"/>
                </a:solidFill>
                <a:effectLst/>
              </a:rPr>
              <a:t> de toute </a:t>
            </a:r>
            <a:r>
              <a:rPr kumimoji="0" lang="en-US" altLang="en-US" sz="1800" i="0" u="none" strike="noStrike" cap="none" normalizeH="0" baseline="0" err="1">
                <a:ln>
                  <a:noFill/>
                </a:ln>
                <a:solidFill>
                  <a:schemeClr val="tx1"/>
                </a:solidFill>
                <a:effectLst/>
              </a:rPr>
              <a:t>nationalité</a:t>
            </a:r>
            <a:r>
              <a:rPr kumimoji="0" lang="en-US" altLang="en-US" sz="1800" i="0" u="none" strike="noStrike" cap="none" normalizeH="0" baseline="0">
                <a:ln>
                  <a:noFill/>
                </a:ln>
                <a:solidFill>
                  <a:schemeClr val="tx1"/>
                </a:solidFill>
                <a:effectLst/>
              </a:rPr>
              <a:t>, avec des </a:t>
            </a:r>
            <a:r>
              <a:rPr kumimoji="0" lang="en-US" altLang="en-US" sz="1800" i="0" u="none" strike="noStrike" cap="none" normalizeH="0" baseline="0" err="1">
                <a:ln>
                  <a:noFill/>
                </a:ln>
                <a:solidFill>
                  <a:schemeClr val="tx1"/>
                </a:solidFill>
                <a:effectLst/>
              </a:rPr>
              <a:t>projets</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accueillis</a:t>
            </a:r>
            <a:r>
              <a:rPr kumimoji="0" lang="en-US" altLang="en-US" sz="1800" i="0" u="none" strike="noStrike" cap="none" normalizeH="0" baseline="0">
                <a:ln>
                  <a:noFill/>
                </a:ln>
                <a:solidFill>
                  <a:schemeClr val="tx1"/>
                </a:solidFill>
                <a:effectLst/>
              </a:rPr>
              <a:t> dans un </a:t>
            </a:r>
            <a:r>
              <a:rPr kumimoji="0" lang="en-US" altLang="en-US" sz="1800" i="0" u="none" strike="noStrike" cap="none" normalizeH="0" baseline="0" err="1">
                <a:ln>
                  <a:noFill/>
                </a:ln>
                <a:solidFill>
                  <a:schemeClr val="tx1"/>
                </a:solidFill>
                <a:effectLst/>
              </a:rPr>
              <a:t>établissement</a:t>
            </a:r>
            <a:r>
              <a:rPr kumimoji="0" lang="en-US" altLang="en-US" sz="1800" i="0" u="none" strike="noStrike" cap="none" normalizeH="0" baseline="0">
                <a:ln>
                  <a:noFill/>
                </a:ln>
                <a:solidFill>
                  <a:schemeClr val="tx1"/>
                </a:solidFill>
                <a:effectLst/>
              </a:rPr>
              <a:t> d’un État </a:t>
            </a:r>
            <a:r>
              <a:rPr kumimoji="0" lang="en-US" altLang="en-US" sz="1800" i="0" u="none" strike="noStrike" cap="none" normalizeH="0" baseline="0" err="1">
                <a:ln>
                  <a:noFill/>
                </a:ln>
                <a:solidFill>
                  <a:schemeClr val="tx1"/>
                </a:solidFill>
                <a:effectLst/>
              </a:rPr>
              <a:t>membre</a:t>
            </a:r>
            <a:r>
              <a:rPr kumimoji="0" lang="en-US" altLang="en-US" sz="1800" i="0" u="none" strike="noStrike" cap="none" normalizeH="0" baseline="0">
                <a:ln>
                  <a:noFill/>
                </a:ln>
                <a:solidFill>
                  <a:schemeClr val="tx1"/>
                </a:solidFill>
                <a:effectLst/>
              </a:rPr>
              <a:t> de </a:t>
            </a:r>
            <a:r>
              <a:rPr kumimoji="0" lang="en-US" altLang="en-US" sz="1800" i="0" u="none" strike="noStrike" cap="none" normalizeH="0" baseline="0" err="1">
                <a:ln>
                  <a:noFill/>
                </a:ln>
                <a:solidFill>
                  <a:schemeClr val="tx1"/>
                </a:solidFill>
                <a:effectLst/>
              </a:rPr>
              <a:t>l’UE</a:t>
            </a:r>
            <a:r>
              <a:rPr kumimoji="0" lang="en-US" altLang="en-US" sz="1800" i="0" u="none" strike="noStrike" cap="none" normalizeH="0" baseline="0">
                <a:ln>
                  <a:noFill/>
                </a:ln>
                <a:solidFill>
                  <a:schemeClr val="tx1"/>
                </a:solidFill>
                <a:effectLst/>
              </a:rPr>
              <a:t> </a:t>
            </a:r>
            <a:r>
              <a:rPr kumimoji="0" lang="en-US" altLang="en-US" sz="1800" i="0" u="none" strike="noStrike" cap="none" normalizeH="0" baseline="0" err="1">
                <a:ln>
                  <a:noFill/>
                </a:ln>
                <a:solidFill>
                  <a:schemeClr val="tx1"/>
                </a:solidFill>
                <a:effectLst/>
              </a:rPr>
              <a:t>ou</a:t>
            </a:r>
            <a:r>
              <a:rPr kumimoji="0" lang="en-US" altLang="en-US" sz="1800" i="0" u="none" strike="noStrike" cap="none" normalizeH="0" baseline="0">
                <a:ln>
                  <a:noFill/>
                </a:ln>
                <a:solidFill>
                  <a:schemeClr val="tx1"/>
                </a:solidFill>
                <a:effectLst/>
              </a:rPr>
              <a:t> d’un pays </a:t>
            </a:r>
            <a:r>
              <a:rPr kumimoji="0" lang="en-US" altLang="en-US" sz="1800" i="0" u="none" strike="noStrike" cap="none" normalizeH="0" baseline="0" err="1">
                <a:ln>
                  <a:noFill/>
                </a:ln>
                <a:solidFill>
                  <a:schemeClr val="tx1"/>
                </a:solidFill>
                <a:effectLst/>
              </a:rPr>
              <a:t>associé</a:t>
            </a:r>
            <a:r>
              <a:rPr kumimoji="0" lang="en-US" altLang="en-US" sz="1800" i="0" u="none" strike="noStrike" cap="none" normalizeH="0" baseline="0">
                <a:ln>
                  <a:noFill/>
                </a:ln>
                <a:solidFill>
                  <a:schemeClr val="tx1"/>
                </a:solidFill>
                <a:effectLst/>
              </a:rPr>
              <a:t> à Horizon Europe.</a:t>
            </a:r>
          </a:p>
          <a:p>
            <a:pPr marL="285750" marR="0" lvl="0" indent="-285750" algn="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u="none" strike="noStrike" cap="none" normalizeH="0" baseline="0">
              <a:ln>
                <a:noFill/>
              </a:ln>
              <a:solidFill>
                <a:schemeClr val="tx1"/>
              </a:solidFill>
              <a:effectLst/>
            </a:endParaRPr>
          </a:p>
          <a:p>
            <a:pPr marL="342900" lvl="0" indent="-342900" algn="r" defTabSz="914400" eaLnBrk="0" fontAlgn="base" hangingPunct="0">
              <a:spcBef>
                <a:spcPct val="0"/>
              </a:spcBef>
              <a:spcAft>
                <a:spcPct val="0"/>
              </a:spcAft>
              <a:buFont typeface="Arial" panose="020B0604020202020204" pitchFamily="34" charset="0"/>
              <a:buChar char="•"/>
            </a:pPr>
            <a:r>
              <a:rPr lang="en-US" altLang="en-US" sz="2000" b="1">
                <a:solidFill>
                  <a:schemeClr val="accent3"/>
                </a:solidFill>
              </a:rPr>
              <a:t>Participation canadienne : </a:t>
            </a:r>
            <a:r>
              <a:rPr lang="en-US" altLang="en-US" sz="2000">
                <a:solidFill>
                  <a:schemeClr val="accent3"/>
                </a:solidFill>
              </a:rPr>
              <a:t>Les </a:t>
            </a:r>
            <a:r>
              <a:rPr lang="en-US" altLang="en-US" sz="2000" err="1">
                <a:solidFill>
                  <a:schemeClr val="accent3"/>
                </a:solidFill>
              </a:rPr>
              <a:t>Canadien·ne·s</a:t>
            </a:r>
            <a:r>
              <a:rPr lang="en-US" altLang="en-US" sz="2000">
                <a:solidFill>
                  <a:schemeClr val="accent3"/>
                </a:solidFill>
              </a:rPr>
              <a:t> </a:t>
            </a:r>
            <a:r>
              <a:rPr lang="en-US" altLang="en-US" sz="2000" err="1">
                <a:solidFill>
                  <a:schemeClr val="accent3"/>
                </a:solidFill>
              </a:rPr>
              <a:t>peuvent</a:t>
            </a:r>
            <a:r>
              <a:rPr lang="en-US" altLang="en-US" sz="2000">
                <a:solidFill>
                  <a:schemeClr val="accent3"/>
                </a:solidFill>
              </a:rPr>
              <a:t> </a:t>
            </a:r>
            <a:r>
              <a:rPr lang="en-US" altLang="en-US" sz="2000" err="1">
                <a:solidFill>
                  <a:schemeClr val="accent3"/>
                </a:solidFill>
              </a:rPr>
              <a:t>recevoir</a:t>
            </a:r>
            <a:r>
              <a:rPr lang="en-US" altLang="en-US" sz="2000">
                <a:solidFill>
                  <a:schemeClr val="accent3"/>
                </a:solidFill>
              </a:rPr>
              <a:t> un </a:t>
            </a:r>
            <a:r>
              <a:rPr lang="en-US" altLang="en-US" sz="2000" err="1">
                <a:solidFill>
                  <a:schemeClr val="accent3"/>
                </a:solidFill>
              </a:rPr>
              <a:t>financement</a:t>
            </a:r>
            <a:r>
              <a:rPr lang="en-US" altLang="en-US" sz="2000">
                <a:solidFill>
                  <a:schemeClr val="accent3"/>
                </a:solidFill>
              </a:rPr>
              <a:t> du CER </a:t>
            </a:r>
            <a:r>
              <a:rPr lang="en-US" altLang="en-US" sz="2000" err="1">
                <a:solidFill>
                  <a:schemeClr val="accent3"/>
                </a:solidFill>
              </a:rPr>
              <a:t>en</a:t>
            </a:r>
            <a:r>
              <a:rPr lang="en-US" altLang="en-US" sz="2000">
                <a:solidFill>
                  <a:schemeClr val="accent3"/>
                </a:solidFill>
              </a:rPr>
              <a:t> </a:t>
            </a:r>
            <a:r>
              <a:rPr lang="fr-FR" sz="2000">
                <a:solidFill>
                  <a:schemeClr val="accent3"/>
                </a:solidFill>
              </a:rPr>
              <a:t>en menant leurs recherches dans une institution située dans un pays de l’UE ou associé</a:t>
            </a:r>
            <a:r>
              <a:rPr lang="en-US" altLang="en-US" sz="2000">
                <a:solidFill>
                  <a:schemeClr val="accent3"/>
                </a:solidFill>
              </a:rPr>
              <a:t>, </a:t>
            </a:r>
            <a:r>
              <a:rPr lang="en-US" altLang="en-US" sz="2000" err="1">
                <a:solidFill>
                  <a:schemeClr val="accent3"/>
                </a:solidFill>
              </a:rPr>
              <a:t>en</a:t>
            </a:r>
            <a:r>
              <a:rPr lang="en-US" altLang="en-US" sz="2000">
                <a:solidFill>
                  <a:schemeClr val="accent3"/>
                </a:solidFill>
              </a:rPr>
              <a:t> </a:t>
            </a:r>
            <a:r>
              <a:rPr lang="en-US" altLang="en-US" sz="2000" err="1">
                <a:solidFill>
                  <a:schemeClr val="accent3"/>
                </a:solidFill>
              </a:rPr>
              <a:t>rejoignant</a:t>
            </a:r>
            <a:r>
              <a:rPr lang="en-US" altLang="en-US" sz="2000">
                <a:solidFill>
                  <a:schemeClr val="accent3"/>
                </a:solidFill>
              </a:rPr>
              <a:t> des équipes </a:t>
            </a:r>
            <a:r>
              <a:rPr lang="en-US" altLang="en-US" sz="2000" err="1">
                <a:solidFill>
                  <a:schemeClr val="accent3"/>
                </a:solidFill>
              </a:rPr>
              <a:t>financées</a:t>
            </a:r>
            <a:r>
              <a:rPr lang="en-US" altLang="en-US" sz="2000">
                <a:solidFill>
                  <a:schemeClr val="accent3"/>
                </a:solidFill>
              </a:rPr>
              <a:t> par le CER </a:t>
            </a:r>
            <a:r>
              <a:rPr lang="en-US" altLang="en-US" sz="2000" err="1">
                <a:solidFill>
                  <a:schemeClr val="accent3"/>
                </a:solidFill>
              </a:rPr>
              <a:t>ou</a:t>
            </a:r>
            <a:r>
              <a:rPr lang="en-US" altLang="en-US" sz="2000">
                <a:solidFill>
                  <a:schemeClr val="accent3"/>
                </a:solidFill>
              </a:rPr>
              <a:t> </a:t>
            </a:r>
            <a:r>
              <a:rPr lang="en-US" altLang="en-US" sz="2000" err="1">
                <a:solidFill>
                  <a:schemeClr val="accent3"/>
                </a:solidFill>
              </a:rPr>
              <a:t>en</a:t>
            </a:r>
            <a:r>
              <a:rPr lang="en-US" altLang="en-US" sz="2000">
                <a:solidFill>
                  <a:schemeClr val="accent3"/>
                </a:solidFill>
              </a:rPr>
              <a:t> participant </a:t>
            </a:r>
            <a:r>
              <a:rPr lang="en-US" altLang="en-US" sz="2000" err="1">
                <a:solidFill>
                  <a:schemeClr val="accent3"/>
                </a:solidFill>
              </a:rPr>
              <a:t>comme</a:t>
            </a:r>
            <a:r>
              <a:rPr lang="en-US" altLang="en-US" sz="2000">
                <a:solidFill>
                  <a:schemeClr val="accent3"/>
                </a:solidFill>
              </a:rPr>
              <a:t> </a:t>
            </a:r>
            <a:r>
              <a:rPr lang="en-US" altLang="en-US" sz="2000" err="1">
                <a:solidFill>
                  <a:schemeClr val="accent3"/>
                </a:solidFill>
              </a:rPr>
              <a:t>chercheur·e</a:t>
            </a:r>
            <a:r>
              <a:rPr lang="en-US" altLang="en-US" sz="2000">
                <a:solidFill>
                  <a:schemeClr val="accent3"/>
                </a:solidFill>
              </a:rPr>
              <a:t> </a:t>
            </a:r>
            <a:r>
              <a:rPr lang="en-US" altLang="en-US" sz="2000" err="1">
                <a:solidFill>
                  <a:schemeClr val="accent3"/>
                </a:solidFill>
              </a:rPr>
              <a:t>principal·e</a:t>
            </a:r>
            <a:r>
              <a:rPr lang="en-US" altLang="en-US" sz="2000">
                <a:solidFill>
                  <a:schemeClr val="accent3"/>
                </a:solidFill>
              </a:rPr>
              <a:t> dans </a:t>
            </a:r>
            <a:r>
              <a:rPr lang="en-US" altLang="en-US" sz="2000" err="1">
                <a:solidFill>
                  <a:schemeClr val="accent3"/>
                </a:solidFill>
              </a:rPr>
              <a:t>une</a:t>
            </a:r>
            <a:r>
              <a:rPr lang="en-US" altLang="en-US" sz="2000">
                <a:solidFill>
                  <a:schemeClr val="accent3"/>
                </a:solidFill>
              </a:rPr>
              <a:t> subvention </a:t>
            </a:r>
            <a:r>
              <a:rPr lang="en-US" altLang="en-US" sz="2000" err="1">
                <a:solidFill>
                  <a:schemeClr val="accent3"/>
                </a:solidFill>
              </a:rPr>
              <a:t>Synergie</a:t>
            </a:r>
            <a:r>
              <a:rPr lang="en-US" altLang="en-US" sz="2000">
                <a:solidFill>
                  <a:schemeClr val="accent3"/>
                </a:solidFill>
              </a:rPr>
              <a:t> du CER (avec un PI </a:t>
            </a:r>
            <a:r>
              <a:rPr lang="en-US" altLang="en-US" sz="2000" err="1">
                <a:solidFill>
                  <a:schemeClr val="accent3"/>
                </a:solidFill>
              </a:rPr>
              <a:t>autorisé</a:t>
            </a:r>
            <a:r>
              <a:rPr lang="en-US" altLang="en-US" sz="2000">
                <a:solidFill>
                  <a:schemeClr val="accent3"/>
                </a:solidFill>
              </a:rPr>
              <a:t> hors </a:t>
            </a:r>
            <a:r>
              <a:rPr lang="en-US" altLang="en-US" sz="2000" err="1">
                <a:solidFill>
                  <a:schemeClr val="accent3"/>
                </a:solidFill>
              </a:rPr>
              <a:t>d’Europe</a:t>
            </a:r>
            <a:r>
              <a:rPr lang="en-US" altLang="en-US" sz="2000">
                <a:solidFill>
                  <a:schemeClr val="accent3"/>
                </a:solidFill>
              </a:rPr>
              <a:t>).</a:t>
            </a:r>
          </a:p>
          <a:p>
            <a:pPr marL="342900" marR="0" lvl="0" indent="-342900" algn="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b="1">
                <a:solidFill>
                  <a:schemeClr val="accent3"/>
                </a:solidFill>
              </a:rPr>
              <a:t>Participation des </a:t>
            </a:r>
            <a:r>
              <a:rPr lang="en-US" altLang="en-US" sz="2000" b="1" err="1">
                <a:solidFill>
                  <a:schemeClr val="accent3"/>
                </a:solidFill>
              </a:rPr>
              <a:t>entreprises</a:t>
            </a:r>
            <a:r>
              <a:rPr lang="en-US" altLang="en-US" sz="2000" b="1">
                <a:solidFill>
                  <a:schemeClr val="accent3"/>
                </a:solidFill>
              </a:rPr>
              <a:t> : </a:t>
            </a:r>
            <a:r>
              <a:rPr lang="en-US" altLang="en-US" sz="2000">
                <a:solidFill>
                  <a:schemeClr val="accent3"/>
                </a:solidFill>
              </a:rPr>
              <a:t>Les </a:t>
            </a:r>
            <a:r>
              <a:rPr lang="en-US" altLang="en-US" sz="2000" err="1">
                <a:solidFill>
                  <a:schemeClr val="accent3"/>
                </a:solidFill>
              </a:rPr>
              <a:t>entreprises</a:t>
            </a:r>
            <a:r>
              <a:rPr lang="en-US" altLang="en-US" sz="2000">
                <a:solidFill>
                  <a:schemeClr val="accent3"/>
                </a:solidFill>
              </a:rPr>
              <a:t> ne </a:t>
            </a:r>
            <a:r>
              <a:rPr lang="en-US" altLang="en-US" sz="2000" err="1">
                <a:solidFill>
                  <a:schemeClr val="accent3"/>
                </a:solidFill>
              </a:rPr>
              <a:t>peuvent</a:t>
            </a:r>
            <a:r>
              <a:rPr lang="en-US" altLang="en-US" sz="2000">
                <a:solidFill>
                  <a:schemeClr val="accent3"/>
                </a:solidFill>
              </a:rPr>
              <a:t> pas </a:t>
            </a:r>
            <a:r>
              <a:rPr lang="en-US" altLang="en-US" sz="2000" err="1">
                <a:solidFill>
                  <a:schemeClr val="accent3"/>
                </a:solidFill>
              </a:rPr>
              <a:t>être</a:t>
            </a:r>
            <a:r>
              <a:rPr lang="en-US" altLang="en-US" sz="2000">
                <a:solidFill>
                  <a:schemeClr val="accent3"/>
                </a:solidFill>
              </a:rPr>
              <a:t> </a:t>
            </a:r>
            <a:r>
              <a:rPr lang="en-US" altLang="en-US" sz="2000" err="1">
                <a:solidFill>
                  <a:schemeClr val="accent3"/>
                </a:solidFill>
              </a:rPr>
              <a:t>bénéficiaires</a:t>
            </a:r>
            <a:r>
              <a:rPr lang="en-US" altLang="en-US" sz="2000">
                <a:solidFill>
                  <a:schemeClr val="accent3"/>
                </a:solidFill>
              </a:rPr>
              <a:t> </a:t>
            </a:r>
            <a:r>
              <a:rPr lang="en-US" altLang="en-US" sz="2000" err="1">
                <a:solidFill>
                  <a:schemeClr val="accent3"/>
                </a:solidFill>
              </a:rPr>
              <a:t>principales</a:t>
            </a:r>
            <a:r>
              <a:rPr lang="en-US" altLang="en-US" sz="2000">
                <a:solidFill>
                  <a:schemeClr val="accent3"/>
                </a:solidFill>
              </a:rPr>
              <a:t>, </a:t>
            </a:r>
            <a:r>
              <a:rPr lang="en-US" altLang="en-US" sz="2000" err="1">
                <a:solidFill>
                  <a:schemeClr val="accent3"/>
                </a:solidFill>
              </a:rPr>
              <a:t>mais</a:t>
            </a:r>
            <a:r>
              <a:rPr lang="en-US" altLang="en-US" sz="2000">
                <a:solidFill>
                  <a:schemeClr val="accent3"/>
                </a:solidFill>
              </a:rPr>
              <a:t> </a:t>
            </a:r>
            <a:r>
              <a:rPr lang="en-US" altLang="en-US" sz="2000" err="1">
                <a:solidFill>
                  <a:schemeClr val="accent3"/>
                </a:solidFill>
              </a:rPr>
              <a:t>peuvent</a:t>
            </a:r>
            <a:r>
              <a:rPr lang="en-US" altLang="en-US" sz="2000">
                <a:solidFill>
                  <a:schemeClr val="accent3"/>
                </a:solidFill>
              </a:rPr>
              <a:t> </a:t>
            </a:r>
            <a:r>
              <a:rPr lang="en-US" altLang="en-US" sz="2000" err="1">
                <a:solidFill>
                  <a:schemeClr val="accent3"/>
                </a:solidFill>
              </a:rPr>
              <a:t>contribuer</a:t>
            </a:r>
            <a:r>
              <a:rPr lang="en-US" altLang="en-US" sz="2000">
                <a:solidFill>
                  <a:schemeClr val="accent3"/>
                </a:solidFill>
              </a:rPr>
              <a:t> </a:t>
            </a:r>
            <a:r>
              <a:rPr lang="en-US" altLang="en-US" sz="2000" err="1">
                <a:solidFill>
                  <a:schemeClr val="accent3"/>
                </a:solidFill>
              </a:rPr>
              <a:t>indirectement</a:t>
            </a:r>
            <a:r>
              <a:rPr lang="en-US" altLang="en-US" sz="2000">
                <a:solidFill>
                  <a:schemeClr val="accent3"/>
                </a:solidFill>
              </a:rPr>
              <a:t> </a:t>
            </a:r>
            <a:r>
              <a:rPr lang="en-US" altLang="en-US" sz="2000" err="1">
                <a:solidFill>
                  <a:schemeClr val="accent3"/>
                </a:solidFill>
              </a:rPr>
              <a:t>comme</a:t>
            </a:r>
            <a:r>
              <a:rPr lang="en-US" altLang="en-US" sz="2000">
                <a:solidFill>
                  <a:schemeClr val="accent3"/>
                </a:solidFill>
              </a:rPr>
              <a:t> </a:t>
            </a:r>
            <a:r>
              <a:rPr lang="en-US" altLang="en-US" sz="2000" err="1">
                <a:solidFill>
                  <a:schemeClr val="accent3"/>
                </a:solidFill>
              </a:rPr>
              <a:t>collaboratrices</a:t>
            </a:r>
            <a:r>
              <a:rPr lang="en-US" altLang="en-US" sz="2000">
                <a:solidFill>
                  <a:schemeClr val="accent3"/>
                </a:solidFill>
              </a:rPr>
              <a:t>, </a:t>
            </a:r>
            <a:r>
              <a:rPr lang="en-US" altLang="en-US" sz="2000" err="1">
                <a:solidFill>
                  <a:schemeClr val="accent3"/>
                </a:solidFill>
              </a:rPr>
              <a:t>prestataires</a:t>
            </a:r>
            <a:r>
              <a:rPr lang="en-US" altLang="en-US" sz="2000">
                <a:solidFill>
                  <a:schemeClr val="accent3"/>
                </a:solidFill>
              </a:rPr>
              <a:t> de services </a:t>
            </a:r>
            <a:r>
              <a:rPr lang="en-US" altLang="en-US" sz="2000" err="1">
                <a:solidFill>
                  <a:schemeClr val="accent3"/>
                </a:solidFill>
              </a:rPr>
              <a:t>ou</a:t>
            </a:r>
            <a:r>
              <a:rPr lang="en-US" altLang="en-US" sz="2000">
                <a:solidFill>
                  <a:schemeClr val="accent3"/>
                </a:solidFill>
              </a:rPr>
              <a:t> </a:t>
            </a:r>
            <a:r>
              <a:rPr lang="en-US" altLang="en-US" sz="2000" err="1">
                <a:solidFill>
                  <a:schemeClr val="accent3"/>
                </a:solidFill>
              </a:rPr>
              <a:t>partenaires</a:t>
            </a:r>
            <a:r>
              <a:rPr lang="en-US" altLang="en-US" sz="2000">
                <a:solidFill>
                  <a:schemeClr val="accent3"/>
                </a:solidFill>
              </a:rPr>
              <a:t> de </a:t>
            </a:r>
            <a:r>
              <a:rPr lang="en-US" altLang="en-US" sz="2000" err="1">
                <a:solidFill>
                  <a:schemeClr val="accent3"/>
                </a:solidFill>
              </a:rPr>
              <a:t>valorisation</a:t>
            </a:r>
            <a:r>
              <a:rPr lang="en-US" altLang="en-US" sz="2000">
                <a:solidFill>
                  <a:schemeClr val="accent3"/>
                </a:solidFill>
              </a:rPr>
              <a:t> </a:t>
            </a:r>
            <a:r>
              <a:rPr lang="en-US" altLang="en-US" sz="2000" err="1">
                <a:solidFill>
                  <a:schemeClr val="accent3"/>
                </a:solidFill>
              </a:rPr>
              <a:t>en</a:t>
            </a:r>
            <a:r>
              <a:rPr lang="en-US" altLang="en-US" sz="2000">
                <a:solidFill>
                  <a:schemeClr val="accent3"/>
                </a:solidFill>
              </a:rPr>
              <a:t> aval.</a:t>
            </a:r>
          </a:p>
        </p:txBody>
      </p:sp>
    </p:spTree>
    <p:extLst>
      <p:ext uri="{BB962C8B-B14F-4D97-AF65-F5344CB8AC3E}">
        <p14:creationId xmlns:p14="http://schemas.microsoft.com/office/powerpoint/2010/main" val="384256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2A73-0DCB-264E-9D4B-0A61AC5AF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0C08E-E5A6-D383-6168-5E32B3653587}"/>
              </a:ext>
            </a:extLst>
          </p:cNvPr>
          <p:cNvSpPr>
            <a:spLocks noGrp="1"/>
          </p:cNvSpPr>
          <p:nvPr>
            <p:ph type="title"/>
          </p:nvPr>
        </p:nvSpPr>
        <p:spPr>
          <a:xfrm>
            <a:off x="356438" y="222998"/>
            <a:ext cx="10515600" cy="756000"/>
          </a:xfrm>
        </p:spPr>
        <p:txBody>
          <a:bodyPr/>
          <a:lstStyle/>
          <a:p>
            <a:pPr algn="ctr"/>
            <a:r>
              <a:rPr lang="fr-FR"/>
              <a:t>CER – Effet de levier de la BRG</a:t>
            </a:r>
          </a:p>
        </p:txBody>
      </p:sp>
      <p:grpSp>
        <p:nvGrpSpPr>
          <p:cNvPr id="10" name="Group 9">
            <a:extLst>
              <a:ext uri="{FF2B5EF4-FFF2-40B4-BE49-F238E27FC236}">
                <a16:creationId xmlns:a16="http://schemas.microsoft.com/office/drawing/2014/main" id="{BE9149A7-4C2A-87CD-397B-376BF1409351}"/>
              </a:ext>
            </a:extLst>
          </p:cNvPr>
          <p:cNvGrpSpPr/>
          <p:nvPr/>
        </p:nvGrpSpPr>
        <p:grpSpPr>
          <a:xfrm>
            <a:off x="2815389" y="1488348"/>
            <a:ext cx="8961170" cy="4526050"/>
            <a:chOff x="36818" y="1116000"/>
            <a:chExt cx="11539608" cy="6130301"/>
          </a:xfrm>
        </p:grpSpPr>
        <p:sp>
          <p:nvSpPr>
            <p:cNvPr id="74" name="Rectangle: Rounded Corners 73">
              <a:extLst>
                <a:ext uri="{FF2B5EF4-FFF2-40B4-BE49-F238E27FC236}">
                  <a16:creationId xmlns:a16="http://schemas.microsoft.com/office/drawing/2014/main" id="{525B53C5-0732-FF0F-8660-C61A3D2C8789}"/>
                </a:ext>
              </a:extLst>
            </p:cNvPr>
            <p:cNvSpPr/>
            <p:nvPr/>
          </p:nvSpPr>
          <p:spPr>
            <a:xfrm>
              <a:off x="2972215" y="1116000"/>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7" name="Group 36">
              <a:extLst>
                <a:ext uri="{FF2B5EF4-FFF2-40B4-BE49-F238E27FC236}">
                  <a16:creationId xmlns:a16="http://schemas.microsoft.com/office/drawing/2014/main" id="{7AE5B0B4-665E-ACFA-3D13-7056254CF3A5}"/>
                </a:ext>
              </a:extLst>
            </p:cNvPr>
            <p:cNvGrpSpPr/>
            <p:nvPr/>
          </p:nvGrpSpPr>
          <p:grpSpPr>
            <a:xfrm>
              <a:off x="3379231" y="1352136"/>
              <a:ext cx="4425397" cy="4030599"/>
              <a:chOff x="855487" y="1570720"/>
              <a:chExt cx="4425397" cy="4030599"/>
            </a:xfrm>
          </p:grpSpPr>
          <p:grpSp>
            <p:nvGrpSpPr>
              <p:cNvPr id="38" name="Group 17">
                <a:extLst>
                  <a:ext uri="{FF2B5EF4-FFF2-40B4-BE49-F238E27FC236}">
                    <a16:creationId xmlns:a16="http://schemas.microsoft.com/office/drawing/2014/main" id="{B69ADE5B-0B40-8A11-E6C7-8BB18F11984B}"/>
                  </a:ext>
                </a:extLst>
              </p:cNvPr>
              <p:cNvGrpSpPr/>
              <p:nvPr/>
            </p:nvGrpSpPr>
            <p:grpSpPr>
              <a:xfrm rot="10800000">
                <a:off x="1946354" y="1570720"/>
                <a:ext cx="2246263" cy="2075007"/>
                <a:chOff x="0" y="0"/>
                <a:chExt cx="750472" cy="688168"/>
              </a:xfrm>
            </p:grpSpPr>
            <p:sp>
              <p:nvSpPr>
                <p:cNvPr id="72" name="Freeform 18">
                  <a:extLst>
                    <a:ext uri="{FF2B5EF4-FFF2-40B4-BE49-F238E27FC236}">
                      <a16:creationId xmlns:a16="http://schemas.microsoft.com/office/drawing/2014/main" id="{7A1FCD57-9ABC-D1F4-FFE3-40538A9E5D5F}"/>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3" name="TextBox 19">
                  <a:extLst>
                    <a:ext uri="{FF2B5EF4-FFF2-40B4-BE49-F238E27FC236}">
                      <a16:creationId xmlns:a16="http://schemas.microsoft.com/office/drawing/2014/main" id="{560BAA94-6136-2D3D-E072-0ABA5C48349E}"/>
                    </a:ext>
                  </a:extLst>
                </p:cNvPr>
                <p:cNvSpPr txBox="1"/>
                <p:nvPr/>
              </p:nvSpPr>
              <p:spPr>
                <a:xfrm>
                  <a:off x="231964" y="9525"/>
                  <a:ext cx="286544" cy="420580"/>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39" name="Group 20">
                <a:extLst>
                  <a:ext uri="{FF2B5EF4-FFF2-40B4-BE49-F238E27FC236}">
                    <a16:creationId xmlns:a16="http://schemas.microsoft.com/office/drawing/2014/main" id="{2E07356A-EF08-AF91-3A07-3281A550D5D9}"/>
                  </a:ext>
                </a:extLst>
              </p:cNvPr>
              <p:cNvGrpSpPr/>
              <p:nvPr/>
            </p:nvGrpSpPr>
            <p:grpSpPr>
              <a:xfrm rot="10800000">
                <a:off x="3034621" y="3526312"/>
                <a:ext cx="2246263" cy="2075007"/>
                <a:chOff x="0" y="0"/>
                <a:chExt cx="750472" cy="688168"/>
              </a:xfrm>
              <a:solidFill>
                <a:schemeClr val="accent2">
                  <a:lumMod val="50000"/>
                </a:schemeClr>
              </a:solidFill>
            </p:grpSpPr>
            <p:sp>
              <p:nvSpPr>
                <p:cNvPr id="70" name="Freeform 21">
                  <a:extLst>
                    <a:ext uri="{FF2B5EF4-FFF2-40B4-BE49-F238E27FC236}">
                      <a16:creationId xmlns:a16="http://schemas.microsoft.com/office/drawing/2014/main" id="{89493685-0C57-1320-3AD9-1F7AE2780FA1}"/>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1" name="TextBox 22">
                  <a:extLst>
                    <a:ext uri="{FF2B5EF4-FFF2-40B4-BE49-F238E27FC236}">
                      <a16:creationId xmlns:a16="http://schemas.microsoft.com/office/drawing/2014/main" id="{072FE2C2-C88A-8239-BD5C-FF316C124E81}"/>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0" name="Group 23">
                <a:extLst>
                  <a:ext uri="{FF2B5EF4-FFF2-40B4-BE49-F238E27FC236}">
                    <a16:creationId xmlns:a16="http://schemas.microsoft.com/office/drawing/2014/main" id="{339CD63F-8019-4775-AA5F-081405BDBC02}"/>
                  </a:ext>
                </a:extLst>
              </p:cNvPr>
              <p:cNvGrpSpPr/>
              <p:nvPr/>
            </p:nvGrpSpPr>
            <p:grpSpPr>
              <a:xfrm rot="10800000">
                <a:off x="855487" y="3519811"/>
                <a:ext cx="2246263" cy="2075007"/>
                <a:chOff x="0" y="0"/>
                <a:chExt cx="750472" cy="688168"/>
              </a:xfrm>
              <a:solidFill>
                <a:schemeClr val="accent5">
                  <a:lumMod val="60000"/>
                  <a:lumOff val="40000"/>
                </a:schemeClr>
              </a:solidFill>
            </p:grpSpPr>
            <p:sp>
              <p:nvSpPr>
                <p:cNvPr id="68" name="Freeform 24">
                  <a:extLst>
                    <a:ext uri="{FF2B5EF4-FFF2-40B4-BE49-F238E27FC236}">
                      <a16:creationId xmlns:a16="http://schemas.microsoft.com/office/drawing/2014/main" id="{11664775-0574-54A8-53EE-2A285DDA18D6}"/>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9" name="TextBox 25">
                  <a:extLst>
                    <a:ext uri="{FF2B5EF4-FFF2-40B4-BE49-F238E27FC236}">
                      <a16:creationId xmlns:a16="http://schemas.microsoft.com/office/drawing/2014/main" id="{15F6801E-B678-73EC-BBFB-C57109746BBE}"/>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1" name="Group 26">
                <a:extLst>
                  <a:ext uri="{FF2B5EF4-FFF2-40B4-BE49-F238E27FC236}">
                    <a16:creationId xmlns:a16="http://schemas.microsoft.com/office/drawing/2014/main" id="{89887943-D6E2-7FE0-6FF3-003DEE77D0DD}"/>
                  </a:ext>
                </a:extLst>
              </p:cNvPr>
              <p:cNvGrpSpPr/>
              <p:nvPr/>
            </p:nvGrpSpPr>
            <p:grpSpPr>
              <a:xfrm>
                <a:off x="2669954" y="3128263"/>
                <a:ext cx="742241" cy="747728"/>
                <a:chOff x="0" y="0"/>
                <a:chExt cx="812800" cy="812800"/>
              </a:xfrm>
            </p:grpSpPr>
            <p:sp>
              <p:nvSpPr>
                <p:cNvPr id="66" name="Freeform 27">
                  <a:extLst>
                    <a:ext uri="{FF2B5EF4-FFF2-40B4-BE49-F238E27FC236}">
                      <a16:creationId xmlns:a16="http://schemas.microsoft.com/office/drawing/2014/main" id="{617F0D72-A1C0-EB04-36CF-A38B0DC37A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7" name="TextBox 28">
                  <a:extLst>
                    <a:ext uri="{FF2B5EF4-FFF2-40B4-BE49-F238E27FC236}">
                      <a16:creationId xmlns:a16="http://schemas.microsoft.com/office/drawing/2014/main" id="{EE09BFAA-7C57-A749-9979-36C9E34CD2F6}"/>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2" name="Freeform 29">
                <a:extLst>
                  <a:ext uri="{FF2B5EF4-FFF2-40B4-BE49-F238E27FC236}">
                    <a16:creationId xmlns:a16="http://schemas.microsoft.com/office/drawing/2014/main" id="{1F8A04BC-A8F4-CD30-6948-2D03F427698B}"/>
                  </a:ext>
                </a:extLst>
              </p:cNvPr>
              <p:cNvSpPr/>
              <p:nvPr/>
            </p:nvSpPr>
            <p:spPr>
              <a:xfrm>
                <a:off x="2819089" y="3286608"/>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3" name="Group 34">
                <a:extLst>
                  <a:ext uri="{FF2B5EF4-FFF2-40B4-BE49-F238E27FC236}">
                    <a16:creationId xmlns:a16="http://schemas.microsoft.com/office/drawing/2014/main" id="{16660A0E-F833-E705-766B-68992C739DF6}"/>
                  </a:ext>
                </a:extLst>
              </p:cNvPr>
              <p:cNvGrpSpPr/>
              <p:nvPr/>
            </p:nvGrpSpPr>
            <p:grpSpPr>
              <a:xfrm>
                <a:off x="3280952" y="3432935"/>
                <a:ext cx="318474" cy="320829"/>
                <a:chOff x="1" y="0"/>
                <a:chExt cx="812799" cy="812799"/>
              </a:xfrm>
            </p:grpSpPr>
            <p:sp>
              <p:nvSpPr>
                <p:cNvPr id="64" name="Freeform 35">
                  <a:extLst>
                    <a:ext uri="{FF2B5EF4-FFF2-40B4-BE49-F238E27FC236}">
                      <a16:creationId xmlns:a16="http://schemas.microsoft.com/office/drawing/2014/main" id="{6C5C8E1C-970F-C578-496E-E694E47CC396}"/>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5" name="TextBox 36">
                  <a:extLst>
                    <a:ext uri="{FF2B5EF4-FFF2-40B4-BE49-F238E27FC236}">
                      <a16:creationId xmlns:a16="http://schemas.microsoft.com/office/drawing/2014/main" id="{B0604830-4D12-A0A7-A2EA-871A0F0930CB}"/>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4" name="Freeform 37">
                <a:extLst>
                  <a:ext uri="{FF2B5EF4-FFF2-40B4-BE49-F238E27FC236}">
                    <a16:creationId xmlns:a16="http://schemas.microsoft.com/office/drawing/2014/main" id="{69D8E979-EF8E-D7F6-6FF0-ECC7D1F72F2F}"/>
                  </a:ext>
                </a:extLst>
              </p:cNvPr>
              <p:cNvSpPr/>
              <p:nvPr/>
            </p:nvSpPr>
            <p:spPr>
              <a:xfrm>
                <a:off x="3302126" y="3449489"/>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5" name="Group 38">
                <a:extLst>
                  <a:ext uri="{FF2B5EF4-FFF2-40B4-BE49-F238E27FC236}">
                    <a16:creationId xmlns:a16="http://schemas.microsoft.com/office/drawing/2014/main" id="{8D2A73D4-62EA-0FF8-4D4D-C509098C58B7}"/>
                  </a:ext>
                </a:extLst>
              </p:cNvPr>
              <p:cNvGrpSpPr/>
              <p:nvPr/>
            </p:nvGrpSpPr>
            <p:grpSpPr>
              <a:xfrm>
                <a:off x="2115043" y="4229255"/>
                <a:ext cx="710498" cy="876165"/>
                <a:chOff x="0" y="0"/>
                <a:chExt cx="1398360" cy="1711762"/>
              </a:xfrm>
            </p:grpSpPr>
            <p:grpSp>
              <p:nvGrpSpPr>
                <p:cNvPr id="58" name="Group 39">
                  <a:extLst>
                    <a:ext uri="{FF2B5EF4-FFF2-40B4-BE49-F238E27FC236}">
                      <a16:creationId xmlns:a16="http://schemas.microsoft.com/office/drawing/2014/main" id="{E1A428BF-D0EF-1DF6-075F-67A357E6D1F1}"/>
                    </a:ext>
                  </a:extLst>
                </p:cNvPr>
                <p:cNvGrpSpPr/>
                <p:nvPr/>
              </p:nvGrpSpPr>
              <p:grpSpPr>
                <a:xfrm>
                  <a:off x="0" y="0"/>
                  <a:ext cx="1398360" cy="1398360"/>
                  <a:chOff x="0" y="0"/>
                  <a:chExt cx="812800" cy="812800"/>
                </a:xfrm>
              </p:grpSpPr>
              <p:sp>
                <p:nvSpPr>
                  <p:cNvPr id="62" name="Freeform 40">
                    <a:extLst>
                      <a:ext uri="{FF2B5EF4-FFF2-40B4-BE49-F238E27FC236}">
                        <a16:creationId xmlns:a16="http://schemas.microsoft.com/office/drawing/2014/main" id="{CF323D1D-6D06-2B1B-6328-B0D32A83D5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3" name="TextBox 41">
                    <a:extLst>
                      <a:ext uri="{FF2B5EF4-FFF2-40B4-BE49-F238E27FC236}">
                        <a16:creationId xmlns:a16="http://schemas.microsoft.com/office/drawing/2014/main" id="{0BFFF576-13F3-778B-6C70-958DAC043C7A}"/>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9" name="Freeform 42">
                  <a:extLst>
                    <a:ext uri="{FF2B5EF4-FFF2-40B4-BE49-F238E27FC236}">
                      <a16:creationId xmlns:a16="http://schemas.microsoft.com/office/drawing/2014/main" id="{7A75820E-A88D-2F01-4BCF-7C89AD8068A6}"/>
                    </a:ext>
                  </a:extLst>
                </p:cNvPr>
                <p:cNvSpPr/>
                <p:nvPr/>
              </p:nvSpPr>
              <p:spPr>
                <a:xfrm>
                  <a:off x="326439" y="160505"/>
                  <a:ext cx="745483" cy="891339"/>
                </a:xfrm>
                <a:custGeom>
                  <a:avLst/>
                  <a:gdLst/>
                  <a:ahLst/>
                  <a:cxnLst/>
                  <a:rect l="l" t="t" r="r" b="b"/>
                  <a:pathLst>
                    <a:path w="745483" h="891339">
                      <a:moveTo>
                        <a:pt x="0" y="0"/>
                      </a:moveTo>
                      <a:lnTo>
                        <a:pt x="745483" y="0"/>
                      </a:lnTo>
                      <a:lnTo>
                        <a:pt x="745483" y="891339"/>
                      </a:lnTo>
                      <a:lnTo>
                        <a:pt x="0" y="8913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0" name="Freeform 44">
                  <a:extLst>
                    <a:ext uri="{FF2B5EF4-FFF2-40B4-BE49-F238E27FC236}">
                      <a16:creationId xmlns:a16="http://schemas.microsoft.com/office/drawing/2014/main" id="{B38A6C33-2D63-011F-5BD1-4E07C5862A90}"/>
                    </a:ext>
                  </a:extLst>
                </p:cNvPr>
                <p:cNvSpPr/>
                <p:nvPr/>
              </p:nvSpPr>
              <p:spPr>
                <a:xfrm>
                  <a:off x="771558" y="1084960"/>
                  <a:ext cx="626802" cy="62680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1" name="Freeform 46">
                  <a:extLst>
                    <a:ext uri="{FF2B5EF4-FFF2-40B4-BE49-F238E27FC236}">
                      <a16:creationId xmlns:a16="http://schemas.microsoft.com/office/drawing/2014/main" id="{C85473EC-6FE5-1A62-6A11-8AC47DF0084D}"/>
                    </a:ext>
                  </a:extLst>
                </p:cNvPr>
                <p:cNvSpPr/>
                <p:nvPr/>
              </p:nvSpPr>
              <p:spPr>
                <a:xfrm>
                  <a:off x="812122" y="1114494"/>
                  <a:ext cx="564714" cy="556244"/>
                </a:xfrm>
                <a:custGeom>
                  <a:avLst/>
                  <a:gdLst/>
                  <a:ahLst/>
                  <a:cxnLst/>
                  <a:rect l="l" t="t" r="r" b="b"/>
                  <a:pathLst>
                    <a:path w="564714" h="556243">
                      <a:moveTo>
                        <a:pt x="0" y="0"/>
                      </a:moveTo>
                      <a:lnTo>
                        <a:pt x="564714" y="0"/>
                      </a:lnTo>
                      <a:lnTo>
                        <a:pt x="564714" y="556243"/>
                      </a:lnTo>
                      <a:lnTo>
                        <a:pt x="0" y="556243"/>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6" name="Group 26">
                <a:extLst>
                  <a:ext uri="{FF2B5EF4-FFF2-40B4-BE49-F238E27FC236}">
                    <a16:creationId xmlns:a16="http://schemas.microsoft.com/office/drawing/2014/main" id="{0071A7A7-CA0D-D153-8C09-905098E6623B}"/>
                  </a:ext>
                </a:extLst>
              </p:cNvPr>
              <p:cNvGrpSpPr/>
              <p:nvPr/>
            </p:nvGrpSpPr>
            <p:grpSpPr>
              <a:xfrm>
                <a:off x="3263060" y="4190448"/>
                <a:ext cx="742241" cy="747728"/>
                <a:chOff x="0" y="0"/>
                <a:chExt cx="812800" cy="812800"/>
              </a:xfrm>
            </p:grpSpPr>
            <p:sp>
              <p:nvSpPr>
                <p:cNvPr id="56" name="Freeform 27">
                  <a:extLst>
                    <a:ext uri="{FF2B5EF4-FFF2-40B4-BE49-F238E27FC236}">
                      <a16:creationId xmlns:a16="http://schemas.microsoft.com/office/drawing/2014/main" id="{605231E0-89BC-B750-7C3B-D04DA3C362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7" name="TextBox 28">
                  <a:extLst>
                    <a:ext uri="{FF2B5EF4-FFF2-40B4-BE49-F238E27FC236}">
                      <a16:creationId xmlns:a16="http://schemas.microsoft.com/office/drawing/2014/main" id="{20CF4C78-9EEF-77FE-670A-18AC92AF7AD3}"/>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7" name="Freeform 29">
                <a:extLst>
                  <a:ext uri="{FF2B5EF4-FFF2-40B4-BE49-F238E27FC236}">
                    <a16:creationId xmlns:a16="http://schemas.microsoft.com/office/drawing/2014/main" id="{A2FB240B-61F6-6001-492C-81D922648525}"/>
                  </a:ext>
                </a:extLst>
              </p:cNvPr>
              <p:cNvSpPr/>
              <p:nvPr/>
            </p:nvSpPr>
            <p:spPr>
              <a:xfrm>
                <a:off x="3412195" y="4348793"/>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8" name="Group 34">
                <a:extLst>
                  <a:ext uri="{FF2B5EF4-FFF2-40B4-BE49-F238E27FC236}">
                    <a16:creationId xmlns:a16="http://schemas.microsoft.com/office/drawing/2014/main" id="{DDDF023C-E9BA-F987-7600-05DFBFC86A6B}"/>
                  </a:ext>
                </a:extLst>
              </p:cNvPr>
              <p:cNvGrpSpPr/>
              <p:nvPr/>
            </p:nvGrpSpPr>
            <p:grpSpPr>
              <a:xfrm>
                <a:off x="3222870" y="4785046"/>
                <a:ext cx="318474" cy="320829"/>
                <a:chOff x="1" y="0"/>
                <a:chExt cx="812799" cy="812799"/>
              </a:xfrm>
            </p:grpSpPr>
            <p:sp>
              <p:nvSpPr>
                <p:cNvPr id="54" name="Freeform 35">
                  <a:extLst>
                    <a:ext uri="{FF2B5EF4-FFF2-40B4-BE49-F238E27FC236}">
                      <a16:creationId xmlns:a16="http://schemas.microsoft.com/office/drawing/2014/main" id="{3AB7BD56-550E-EF63-9DAC-EA869E57B393}"/>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5" name="TextBox 36">
                  <a:extLst>
                    <a:ext uri="{FF2B5EF4-FFF2-40B4-BE49-F238E27FC236}">
                      <a16:creationId xmlns:a16="http://schemas.microsoft.com/office/drawing/2014/main" id="{04E82FFE-F04C-BA77-2C63-07458D3F5265}"/>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9" name="Freeform 54">
                <a:extLst>
                  <a:ext uri="{FF2B5EF4-FFF2-40B4-BE49-F238E27FC236}">
                    <a16:creationId xmlns:a16="http://schemas.microsoft.com/office/drawing/2014/main" id="{25ABAD27-B8C1-AAF7-49F0-BAA706EE2BCE}"/>
                  </a:ext>
                </a:extLst>
              </p:cNvPr>
              <p:cNvSpPr/>
              <p:nvPr/>
            </p:nvSpPr>
            <p:spPr>
              <a:xfrm>
                <a:off x="3246132" y="481281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50" name="Group 34">
                <a:extLst>
                  <a:ext uri="{FF2B5EF4-FFF2-40B4-BE49-F238E27FC236}">
                    <a16:creationId xmlns:a16="http://schemas.microsoft.com/office/drawing/2014/main" id="{85323C50-6D1E-D50A-45F4-6CFFB7B6E9C3}"/>
                  </a:ext>
                </a:extLst>
              </p:cNvPr>
              <p:cNvGrpSpPr/>
              <p:nvPr/>
            </p:nvGrpSpPr>
            <p:grpSpPr>
              <a:xfrm>
                <a:off x="2240850" y="4791256"/>
                <a:ext cx="318474" cy="320829"/>
                <a:chOff x="1" y="0"/>
                <a:chExt cx="812799" cy="812799"/>
              </a:xfrm>
            </p:grpSpPr>
            <p:sp>
              <p:nvSpPr>
                <p:cNvPr id="52" name="Freeform 35">
                  <a:extLst>
                    <a:ext uri="{FF2B5EF4-FFF2-40B4-BE49-F238E27FC236}">
                      <a16:creationId xmlns:a16="http://schemas.microsoft.com/office/drawing/2014/main" id="{81EC49BA-A704-DA7B-BDB9-826F89071A73}"/>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3" name="TextBox 36">
                  <a:extLst>
                    <a:ext uri="{FF2B5EF4-FFF2-40B4-BE49-F238E27FC236}">
                      <a16:creationId xmlns:a16="http://schemas.microsoft.com/office/drawing/2014/main" id="{B0F47D85-254B-C0D2-BBE2-1764B4943B95}"/>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1" name="Freeform 54">
                <a:extLst>
                  <a:ext uri="{FF2B5EF4-FFF2-40B4-BE49-F238E27FC236}">
                    <a16:creationId xmlns:a16="http://schemas.microsoft.com/office/drawing/2014/main" id="{D2C90FCB-89CC-FC05-7726-981283E1D94B}"/>
                  </a:ext>
                </a:extLst>
              </p:cNvPr>
              <p:cNvSpPr/>
              <p:nvPr/>
            </p:nvSpPr>
            <p:spPr>
              <a:xfrm>
                <a:off x="2264112" y="481902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cxnSp>
          <p:nvCxnSpPr>
            <p:cNvPr id="77" name="Straight Connector 76">
              <a:extLst>
                <a:ext uri="{FF2B5EF4-FFF2-40B4-BE49-F238E27FC236}">
                  <a16:creationId xmlns:a16="http://schemas.microsoft.com/office/drawing/2014/main" id="{7FF30C41-F383-F4A4-8692-89C98817A0BE}"/>
                </a:ext>
              </a:extLst>
            </p:cNvPr>
            <p:cNvCxnSpPr/>
            <p:nvPr/>
          </p:nvCxnSpPr>
          <p:spPr>
            <a:xfrm>
              <a:off x="6252663" y="2340864"/>
              <a:ext cx="28913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1CB1B160-1718-9AC1-01DD-43964D992255}"/>
                </a:ext>
              </a:extLst>
            </p:cNvPr>
            <p:cNvCxnSpPr>
              <a:cxnSpLocks/>
            </p:cNvCxnSpPr>
            <p:nvPr/>
          </p:nvCxnSpPr>
          <p:spPr>
            <a:xfrm>
              <a:off x="7346895" y="4203192"/>
              <a:ext cx="18611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0F962B4-70C8-ADEA-2E08-DF7E0DF18A03}"/>
                </a:ext>
              </a:extLst>
            </p:cNvPr>
            <p:cNvCxnSpPr>
              <a:cxnSpLocks/>
            </p:cNvCxnSpPr>
            <p:nvPr/>
          </p:nvCxnSpPr>
          <p:spPr>
            <a:xfrm>
              <a:off x="2126673" y="4206240"/>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9BEE2F9-2FAB-1C78-FF93-391EE15B2F08}"/>
                </a:ext>
              </a:extLst>
            </p:cNvPr>
            <p:cNvSpPr txBox="1"/>
            <p:nvPr/>
          </p:nvSpPr>
          <p:spPr>
            <a:xfrm>
              <a:off x="36818" y="3953048"/>
              <a:ext cx="2020583" cy="3293253"/>
            </a:xfrm>
            <a:prstGeom prst="rect">
              <a:avLst/>
            </a:prstGeom>
            <a:noFill/>
          </p:spPr>
          <p:txBody>
            <a:bodyPr wrap="square" rtlCol="0">
              <a:spAutoFit/>
            </a:bodyPr>
            <a:lstStyle/>
            <a:p>
              <a:pPr>
                <a:buNone/>
              </a:pPr>
              <a:r>
                <a:rPr lang="fr-FR" sz="1200" b="1"/>
                <a:t>Stagiaire CDN ou EU </a:t>
              </a:r>
              <a:r>
                <a:rPr lang="fr-FR" sz="1200" b="1" i="1"/>
                <a:t>(Levier de Financement)</a:t>
              </a:r>
              <a:r>
                <a:rPr lang="fr-FR" sz="1200" b="1"/>
                <a:t>*</a:t>
              </a:r>
            </a:p>
            <a:p>
              <a:pPr marL="285750" indent="-285750">
                <a:buFont typeface="Arial" panose="020B0604020202020204" pitchFamily="34" charset="0"/>
                <a:buChar char="•"/>
              </a:pPr>
              <a:endParaRPr lang="en-US" sz="1100" b="1"/>
            </a:p>
            <a:p>
              <a:pPr marL="171450" indent="-171450">
                <a:buFont typeface="Arial" panose="020B0604020202020204" pitchFamily="34" charset="0"/>
                <a:buChar char="•"/>
              </a:pPr>
              <a:r>
                <a:rPr lang="fr-FR" sz="1050" b="1"/>
                <a:t>Stagiaire postdoctoral :</a:t>
              </a:r>
              <a:r>
                <a:rPr lang="fr-FR" sz="1050"/>
                <a:t> participation comme </a:t>
              </a:r>
              <a:r>
                <a:rPr lang="fr-FR" sz="1050" b="1" err="1">
                  <a:highlight>
                    <a:srgbClr val="FFFF00"/>
                  </a:highlight>
                </a:rPr>
                <a:t>candidat·e</a:t>
              </a:r>
              <a:r>
                <a:rPr lang="fr-FR" sz="1050" b="1">
                  <a:highlight>
                    <a:srgbClr val="FFFF00"/>
                  </a:highlight>
                </a:rPr>
                <a:t> PI au CER</a:t>
              </a:r>
              <a:r>
                <a:rPr lang="fr-FR" sz="1050">
                  <a:highlight>
                    <a:srgbClr val="FFFF00"/>
                  </a:highlight>
                </a:rPr>
                <a:t> </a:t>
              </a:r>
              <a:r>
                <a:rPr lang="fr-FR" sz="1050"/>
                <a:t>ou membre d’équipe.</a:t>
              </a:r>
            </a:p>
            <a:p>
              <a:pPr marL="171450" indent="-171450">
                <a:buFont typeface="Arial" panose="020B0604020202020204" pitchFamily="34" charset="0"/>
                <a:buChar char="•"/>
              </a:pPr>
              <a:r>
                <a:rPr lang="fr-FR" sz="1050" b="1"/>
                <a:t>Du premier cycle au doctorat :</a:t>
              </a:r>
              <a:r>
                <a:rPr lang="fr-FR" sz="1050"/>
                <a:t> participation comme </a:t>
              </a:r>
              <a:r>
                <a:rPr lang="fr-FR" sz="1050" b="1"/>
                <a:t>membre de l’équipe d’un projet CER</a:t>
              </a:r>
              <a:r>
                <a:rPr lang="fr-FR" sz="1050"/>
                <a:t>.</a:t>
              </a:r>
            </a:p>
          </p:txBody>
        </p:sp>
        <p:sp>
          <p:nvSpPr>
            <p:cNvPr id="7" name="TextBox 6">
              <a:extLst>
                <a:ext uri="{FF2B5EF4-FFF2-40B4-BE49-F238E27FC236}">
                  <a16:creationId xmlns:a16="http://schemas.microsoft.com/office/drawing/2014/main" id="{A40C531E-00DA-5F56-8258-9D19B7EC17A7}"/>
                </a:ext>
              </a:extLst>
            </p:cNvPr>
            <p:cNvSpPr txBox="1"/>
            <p:nvPr/>
          </p:nvSpPr>
          <p:spPr>
            <a:xfrm>
              <a:off x="9374601" y="1632978"/>
              <a:ext cx="2201825" cy="2292771"/>
            </a:xfrm>
            <a:prstGeom prst="rect">
              <a:avLst/>
            </a:prstGeom>
            <a:noFill/>
          </p:spPr>
          <p:txBody>
            <a:bodyPr wrap="square" rtlCol="0">
              <a:spAutoFit/>
            </a:bodyPr>
            <a:lstStyle/>
            <a:p>
              <a:pPr>
                <a:buNone/>
              </a:pPr>
              <a:r>
                <a:rPr lang="fr-FR" sz="1200" b="1"/>
                <a:t>Université Canadienne et </a:t>
              </a:r>
              <a:r>
                <a:rPr lang="fr-FR" sz="1200" b="1" err="1"/>
                <a:t>Professeur·e</a:t>
              </a:r>
              <a:r>
                <a:rPr lang="fr-FR" sz="1200" b="1"/>
                <a:t> </a:t>
              </a:r>
              <a:r>
                <a:rPr lang="fr-FR" sz="1200" b="1" i="1"/>
                <a:t>(Versement du Financement)</a:t>
              </a:r>
              <a:r>
                <a:rPr lang="fr-FR" sz="1200" b="1"/>
                <a:t>*</a:t>
              </a:r>
            </a:p>
            <a:p>
              <a:pPr>
                <a:buNone/>
              </a:pPr>
              <a:endParaRPr lang="en-US" sz="1200" b="1" i="1"/>
            </a:p>
            <a:p>
              <a:pPr marL="171450" indent="-171450">
                <a:buFont typeface="Arial" panose="020B0604020202020204" pitchFamily="34" charset="0"/>
                <a:buChar char="•"/>
              </a:pPr>
              <a:r>
                <a:rPr lang="fr-FR" sz="1100"/>
                <a:t>Collaborateur ou </a:t>
              </a:r>
              <a:r>
                <a:rPr lang="fr-FR" sz="1100" err="1">
                  <a:highlight>
                    <a:srgbClr val="FFFF00"/>
                  </a:highlight>
                </a:rPr>
                <a:t>candidat·e</a:t>
              </a:r>
              <a:r>
                <a:rPr lang="fr-FR" sz="1100">
                  <a:highlight>
                    <a:srgbClr val="FFFF00"/>
                  </a:highlight>
                </a:rPr>
                <a:t> PI </a:t>
              </a:r>
              <a:r>
                <a:rPr lang="fr-FR" sz="1100" err="1">
                  <a:highlight>
                    <a:srgbClr val="FFFF00"/>
                  </a:highlight>
                </a:rPr>
                <a:t>Synergy</a:t>
              </a:r>
              <a:r>
                <a:rPr lang="fr-FR" sz="1100">
                  <a:highlight>
                    <a:srgbClr val="FFFF00"/>
                  </a:highlight>
                </a:rPr>
                <a:t> du CER.</a:t>
              </a:r>
            </a:p>
            <a:p>
              <a:pPr marL="285750" indent="-285750">
                <a:buFont typeface="Arial" panose="020B0604020202020204" pitchFamily="34" charset="0"/>
                <a:buChar char="•"/>
              </a:pPr>
              <a:endParaRPr lang="en-US" sz="1100" b="1"/>
            </a:p>
          </p:txBody>
        </p:sp>
        <p:sp>
          <p:nvSpPr>
            <p:cNvPr id="8" name="TextBox 7">
              <a:extLst>
                <a:ext uri="{FF2B5EF4-FFF2-40B4-BE49-F238E27FC236}">
                  <a16:creationId xmlns:a16="http://schemas.microsoft.com/office/drawing/2014/main" id="{BF450547-D8B5-9CA4-4BF9-D239C924B917}"/>
                </a:ext>
              </a:extLst>
            </p:cNvPr>
            <p:cNvSpPr txBox="1"/>
            <p:nvPr/>
          </p:nvSpPr>
          <p:spPr>
            <a:xfrm>
              <a:off x="9302306" y="3953046"/>
              <a:ext cx="2020583" cy="1542409"/>
            </a:xfrm>
            <a:prstGeom prst="rect">
              <a:avLst/>
            </a:prstGeom>
            <a:noFill/>
          </p:spPr>
          <p:txBody>
            <a:bodyPr wrap="square" rtlCol="0">
              <a:spAutoFit/>
            </a:bodyPr>
            <a:lstStyle/>
            <a:p>
              <a:pPr>
                <a:buNone/>
              </a:pPr>
              <a:r>
                <a:rPr lang="fr-FR" sz="1200" b="1"/>
                <a:t>Université de L’EU et </a:t>
              </a:r>
              <a:r>
                <a:rPr lang="fr-FR" sz="1200" b="1" err="1"/>
                <a:t>Professeur·e</a:t>
              </a:r>
              <a:r>
                <a:rPr lang="fr-FR" sz="1200" b="1"/>
                <a:t>*</a:t>
              </a:r>
            </a:p>
            <a:p>
              <a:pPr marL="285750" indent="-285750">
                <a:buFont typeface="Arial" panose="020B0604020202020204" pitchFamily="34" charset="0"/>
                <a:buChar char="•"/>
              </a:pPr>
              <a:endParaRPr lang="en-US" sz="1100" b="1"/>
            </a:p>
            <a:p>
              <a:pPr marL="171450" indent="-171450">
                <a:buFont typeface="Arial" panose="020B0604020202020204" pitchFamily="34" charset="0"/>
                <a:buChar char="•"/>
              </a:pPr>
              <a:r>
                <a:rPr lang="fr-FR" sz="1100"/>
                <a:t>Collaborateur ou </a:t>
              </a:r>
              <a:r>
                <a:rPr lang="fr-FR" sz="1100" err="1">
                  <a:highlight>
                    <a:srgbClr val="FFFF00"/>
                  </a:highlight>
                </a:rPr>
                <a:t>candidat·e</a:t>
              </a:r>
              <a:r>
                <a:rPr lang="fr-FR" sz="1100">
                  <a:highlight>
                    <a:srgbClr val="FFFF00"/>
                  </a:highlight>
                </a:rPr>
                <a:t> PI au CER.</a:t>
              </a:r>
            </a:p>
          </p:txBody>
        </p:sp>
      </p:grpSp>
      <p:cxnSp>
        <p:nvCxnSpPr>
          <p:cNvPr id="12" name="Straight Connector 11">
            <a:extLst>
              <a:ext uri="{FF2B5EF4-FFF2-40B4-BE49-F238E27FC236}">
                <a16:creationId xmlns:a16="http://schemas.microsoft.com/office/drawing/2014/main" id="{50257281-61EA-4670-734E-D7505FD0C60C}"/>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99A1951D-426F-11E3-C200-F5631F4830BB}"/>
              </a:ext>
            </a:extLst>
          </p:cNvPr>
          <p:cNvSpPr/>
          <p:nvPr/>
        </p:nvSpPr>
        <p:spPr>
          <a:xfrm>
            <a:off x="264696" y="854243"/>
            <a:ext cx="1811774" cy="522809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1400" b="1">
                <a:solidFill>
                  <a:schemeClr val="tx1"/>
                </a:solidFill>
                <a:latin typeface="+mj-lt"/>
              </a:rPr>
              <a:t>Principales utilisations :</a:t>
            </a:r>
          </a:p>
          <a:p>
            <a:pPr>
              <a:buNone/>
            </a:pPr>
            <a:endParaRPr lang="fr-FR" sz="1400" b="1">
              <a:solidFill>
                <a:schemeClr val="tx1"/>
              </a:solidFill>
              <a:latin typeface="+mj-lt"/>
            </a:endParaRPr>
          </a:p>
          <a:p>
            <a:pPr marL="171450" indent="-171450">
              <a:buFont typeface="Arial" panose="020B0604020202020204" pitchFamily="34" charset="0"/>
              <a:buChar char="•"/>
            </a:pPr>
            <a:r>
              <a:rPr lang="fr-FR" sz="1200">
                <a:solidFill>
                  <a:schemeClr val="tx1"/>
                </a:solidFill>
              </a:rPr>
              <a:t>Financement visant à identifier et intégrer des </a:t>
            </a:r>
            <a:r>
              <a:rPr lang="fr-FR" sz="1200" err="1">
                <a:solidFill>
                  <a:schemeClr val="tx1"/>
                </a:solidFill>
              </a:rPr>
              <a:t>Canadien·ne·s</a:t>
            </a:r>
            <a:r>
              <a:rPr lang="fr-FR" sz="1200">
                <a:solidFill>
                  <a:schemeClr val="tx1"/>
                </a:solidFill>
              </a:rPr>
              <a:t> dans des équipes dirigées par </a:t>
            </a:r>
            <a:r>
              <a:rPr lang="fr-FR" sz="1200" err="1">
                <a:solidFill>
                  <a:schemeClr val="tx1"/>
                </a:solidFill>
              </a:rPr>
              <a:t>un·e</a:t>
            </a:r>
            <a:r>
              <a:rPr lang="fr-FR" sz="1200">
                <a:solidFill>
                  <a:schemeClr val="tx1"/>
                </a:solidFill>
              </a:rPr>
              <a:t> </a:t>
            </a:r>
            <a:r>
              <a:rPr lang="fr-FR" sz="1200" err="1">
                <a:solidFill>
                  <a:schemeClr val="tx1"/>
                </a:solidFill>
              </a:rPr>
              <a:t>chercheur·e</a:t>
            </a:r>
            <a:r>
              <a:rPr lang="fr-FR" sz="1200">
                <a:solidFill>
                  <a:schemeClr val="tx1"/>
                </a:solidFill>
              </a:rPr>
              <a:t> </a:t>
            </a:r>
            <a:r>
              <a:rPr lang="fr-FR" sz="1200" err="1">
                <a:solidFill>
                  <a:schemeClr val="tx1"/>
                </a:solidFill>
              </a:rPr>
              <a:t>principal·e</a:t>
            </a:r>
            <a:r>
              <a:rPr lang="fr-FR" sz="1200">
                <a:solidFill>
                  <a:schemeClr val="tx1"/>
                </a:solidFill>
              </a:rPr>
              <a:t> de l’UE (</a:t>
            </a:r>
            <a:r>
              <a:rPr lang="fr-FR" sz="1200" err="1">
                <a:solidFill>
                  <a:schemeClr val="tx1"/>
                </a:solidFill>
              </a:rPr>
              <a:t>Starting</a:t>
            </a:r>
            <a:r>
              <a:rPr lang="fr-FR" sz="1200">
                <a:solidFill>
                  <a:schemeClr val="tx1"/>
                </a:solidFill>
              </a:rPr>
              <a:t>, </a:t>
            </a:r>
            <a:r>
              <a:rPr lang="fr-FR" sz="1200" err="1">
                <a:solidFill>
                  <a:schemeClr val="tx1"/>
                </a:solidFill>
              </a:rPr>
              <a:t>Consolidator</a:t>
            </a:r>
            <a:r>
              <a:rPr lang="fr-FR" sz="1200">
                <a:solidFill>
                  <a:schemeClr val="tx1"/>
                </a:solidFill>
              </a:rPr>
              <a:t> et Advanced), ou à participer comme partenaire </a:t>
            </a:r>
            <a:r>
              <a:rPr lang="fr-FR" sz="1200" err="1">
                <a:solidFill>
                  <a:schemeClr val="tx1"/>
                </a:solidFill>
              </a:rPr>
              <a:t>Synergy</a:t>
            </a:r>
            <a:r>
              <a:rPr lang="fr-FR" sz="1200">
                <a:solidFill>
                  <a:schemeClr val="tx1"/>
                </a:solidFill>
              </a:rPr>
              <a:t>.</a:t>
            </a:r>
          </a:p>
        </p:txBody>
      </p:sp>
      <p:sp>
        <p:nvSpPr>
          <p:cNvPr id="17" name="Rectangle 16">
            <a:extLst>
              <a:ext uri="{FF2B5EF4-FFF2-40B4-BE49-F238E27FC236}">
                <a16:creationId xmlns:a16="http://schemas.microsoft.com/office/drawing/2014/main" id="{2BCA8F9F-6888-7D86-88A5-92CC643BA1CE}"/>
              </a:ext>
            </a:extLst>
          </p:cNvPr>
          <p:cNvSpPr/>
          <p:nvPr/>
        </p:nvSpPr>
        <p:spPr>
          <a:xfrm>
            <a:off x="9496450"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176583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C7890-12DF-860E-B768-A2AB161723F0}"/>
            </a:ext>
          </a:extLst>
        </p:cNvPr>
        <p:cNvGrpSpPr/>
        <p:nvPr/>
      </p:nvGrpSpPr>
      <p:grpSpPr>
        <a:xfrm>
          <a:off x="0" y="0"/>
          <a:ext cx="0" cy="0"/>
          <a:chOff x="0" y="0"/>
          <a:chExt cx="0" cy="0"/>
        </a:xfrm>
      </p:grpSpPr>
      <p:sp>
        <p:nvSpPr>
          <p:cNvPr id="78" name="Title 1">
            <a:extLst>
              <a:ext uri="{FF2B5EF4-FFF2-40B4-BE49-F238E27FC236}">
                <a16:creationId xmlns:a16="http://schemas.microsoft.com/office/drawing/2014/main" id="{01A36ECC-84A7-1A77-7CC1-C2120DF9E13C}"/>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CER – Effet de Levier d’Accélération</a:t>
            </a:r>
          </a:p>
        </p:txBody>
      </p:sp>
      <p:grpSp>
        <p:nvGrpSpPr>
          <p:cNvPr id="94" name="Group 93">
            <a:extLst>
              <a:ext uri="{FF2B5EF4-FFF2-40B4-BE49-F238E27FC236}">
                <a16:creationId xmlns:a16="http://schemas.microsoft.com/office/drawing/2014/main" id="{8F5CDFCE-00E3-9BCD-D540-80FB0E0E9291}"/>
              </a:ext>
            </a:extLst>
          </p:cNvPr>
          <p:cNvGrpSpPr/>
          <p:nvPr/>
        </p:nvGrpSpPr>
        <p:grpSpPr>
          <a:xfrm>
            <a:off x="2524506" y="1457811"/>
            <a:ext cx="9470268" cy="4577730"/>
            <a:chOff x="-26005" y="1156838"/>
            <a:chExt cx="12079116" cy="5863514"/>
          </a:xfrm>
        </p:grpSpPr>
        <p:sp>
          <p:nvSpPr>
            <p:cNvPr id="73" name="Rectangle: Rounded Corners 72">
              <a:extLst>
                <a:ext uri="{FF2B5EF4-FFF2-40B4-BE49-F238E27FC236}">
                  <a16:creationId xmlns:a16="http://schemas.microsoft.com/office/drawing/2014/main" id="{C034A70A-72C2-2931-18B8-F82402BF4012}"/>
                </a:ext>
              </a:extLst>
            </p:cNvPr>
            <p:cNvSpPr/>
            <p:nvPr/>
          </p:nvSpPr>
          <p:spPr>
            <a:xfrm>
              <a:off x="3486359" y="1156838"/>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7">
              <a:extLst>
                <a:ext uri="{FF2B5EF4-FFF2-40B4-BE49-F238E27FC236}">
                  <a16:creationId xmlns:a16="http://schemas.microsoft.com/office/drawing/2014/main" id="{F4A357F9-2370-560B-0A2D-021B5F9C5A46}"/>
                </a:ext>
              </a:extLst>
            </p:cNvPr>
            <p:cNvGrpSpPr/>
            <p:nvPr/>
          </p:nvGrpSpPr>
          <p:grpSpPr>
            <a:xfrm>
              <a:off x="6096000" y="1657279"/>
              <a:ext cx="1770831" cy="1771721"/>
              <a:chOff x="0" y="0"/>
              <a:chExt cx="699587" cy="699939"/>
            </a:xfrm>
          </p:grpSpPr>
          <p:sp>
            <p:nvSpPr>
              <p:cNvPr id="18" name="Freeform 18">
                <a:extLst>
                  <a:ext uri="{FF2B5EF4-FFF2-40B4-BE49-F238E27FC236}">
                    <a16:creationId xmlns:a16="http://schemas.microsoft.com/office/drawing/2014/main" id="{DCCFAC2B-88AF-F960-4B37-2A3D205C1940}"/>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19" name="TextBox 19">
                <a:extLst>
                  <a:ext uri="{FF2B5EF4-FFF2-40B4-BE49-F238E27FC236}">
                    <a16:creationId xmlns:a16="http://schemas.microsoft.com/office/drawing/2014/main" id="{4D11F44A-CD2E-D70E-5CA5-D6869FFCD22A}"/>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0" name="Group 20">
              <a:extLst>
                <a:ext uri="{FF2B5EF4-FFF2-40B4-BE49-F238E27FC236}">
                  <a16:creationId xmlns:a16="http://schemas.microsoft.com/office/drawing/2014/main" id="{78FC3F5A-38D8-6484-53B5-E20CD5B68CC6}"/>
                </a:ext>
              </a:extLst>
            </p:cNvPr>
            <p:cNvGrpSpPr/>
            <p:nvPr/>
          </p:nvGrpSpPr>
          <p:grpSpPr>
            <a:xfrm>
              <a:off x="4325170" y="3472618"/>
              <a:ext cx="1770831" cy="1771721"/>
              <a:chOff x="0" y="0"/>
              <a:chExt cx="699587" cy="699939"/>
            </a:xfrm>
          </p:grpSpPr>
          <p:sp>
            <p:nvSpPr>
              <p:cNvPr id="21" name="Freeform 21">
                <a:extLst>
                  <a:ext uri="{FF2B5EF4-FFF2-40B4-BE49-F238E27FC236}">
                    <a16:creationId xmlns:a16="http://schemas.microsoft.com/office/drawing/2014/main" id="{91F060FB-A668-18CD-C554-883669C1F745}"/>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2" name="TextBox 22">
                <a:extLst>
                  <a:ext uri="{FF2B5EF4-FFF2-40B4-BE49-F238E27FC236}">
                    <a16:creationId xmlns:a16="http://schemas.microsoft.com/office/drawing/2014/main" id="{87E70734-D217-6971-54CB-62592E414CBD}"/>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3" name="Group 23">
              <a:extLst>
                <a:ext uri="{FF2B5EF4-FFF2-40B4-BE49-F238E27FC236}">
                  <a16:creationId xmlns:a16="http://schemas.microsoft.com/office/drawing/2014/main" id="{F8BB5AD1-4624-E08F-A838-532E06F72B34}"/>
                </a:ext>
              </a:extLst>
            </p:cNvPr>
            <p:cNvGrpSpPr/>
            <p:nvPr/>
          </p:nvGrpSpPr>
          <p:grpSpPr>
            <a:xfrm>
              <a:off x="4290971" y="1692001"/>
              <a:ext cx="1770831" cy="1771721"/>
              <a:chOff x="0" y="0"/>
              <a:chExt cx="699587" cy="699939"/>
            </a:xfrm>
          </p:grpSpPr>
          <p:sp>
            <p:nvSpPr>
              <p:cNvPr id="24" name="Freeform 24">
                <a:extLst>
                  <a:ext uri="{FF2B5EF4-FFF2-40B4-BE49-F238E27FC236}">
                    <a16:creationId xmlns:a16="http://schemas.microsoft.com/office/drawing/2014/main" id="{1AC61C60-5033-C86D-0C82-61067A2BE993}"/>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5" name="TextBox 25">
                <a:extLst>
                  <a:ext uri="{FF2B5EF4-FFF2-40B4-BE49-F238E27FC236}">
                    <a16:creationId xmlns:a16="http://schemas.microsoft.com/office/drawing/2014/main" id="{489B3DBF-5579-C5CC-9086-9D9F91F5297D}"/>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6" name="Group 26">
              <a:extLst>
                <a:ext uri="{FF2B5EF4-FFF2-40B4-BE49-F238E27FC236}">
                  <a16:creationId xmlns:a16="http://schemas.microsoft.com/office/drawing/2014/main" id="{D76242AC-2656-7EBD-1064-5CC220E25378}"/>
                </a:ext>
              </a:extLst>
            </p:cNvPr>
            <p:cNvGrpSpPr/>
            <p:nvPr/>
          </p:nvGrpSpPr>
          <p:grpSpPr>
            <a:xfrm>
              <a:off x="6154236" y="3472618"/>
              <a:ext cx="1770831" cy="1771721"/>
              <a:chOff x="0" y="0"/>
              <a:chExt cx="699587" cy="699939"/>
            </a:xfrm>
          </p:grpSpPr>
          <p:sp>
            <p:nvSpPr>
              <p:cNvPr id="27" name="Freeform 27">
                <a:extLst>
                  <a:ext uri="{FF2B5EF4-FFF2-40B4-BE49-F238E27FC236}">
                    <a16:creationId xmlns:a16="http://schemas.microsoft.com/office/drawing/2014/main" id="{9D14830C-BE75-F114-4328-D1F58181F86E}"/>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8" name="TextBox 28">
                <a:extLst>
                  <a:ext uri="{FF2B5EF4-FFF2-40B4-BE49-F238E27FC236}">
                    <a16:creationId xmlns:a16="http://schemas.microsoft.com/office/drawing/2014/main" id="{481CF5D3-9354-41AC-2FDF-44D9F0ADCF94}"/>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9" name="Group 29">
              <a:extLst>
                <a:ext uri="{FF2B5EF4-FFF2-40B4-BE49-F238E27FC236}">
                  <a16:creationId xmlns:a16="http://schemas.microsoft.com/office/drawing/2014/main" id="{7358F94D-287A-AC07-4DE4-C259B496634B}"/>
                </a:ext>
              </a:extLst>
            </p:cNvPr>
            <p:cNvGrpSpPr/>
            <p:nvPr/>
          </p:nvGrpSpPr>
          <p:grpSpPr>
            <a:xfrm>
              <a:off x="4922643" y="2255643"/>
              <a:ext cx="2346714" cy="2346715"/>
              <a:chOff x="0" y="0"/>
              <a:chExt cx="812800" cy="812800"/>
            </a:xfrm>
          </p:grpSpPr>
          <p:sp>
            <p:nvSpPr>
              <p:cNvPr id="30" name="Freeform 30">
                <a:extLst>
                  <a:ext uri="{FF2B5EF4-FFF2-40B4-BE49-F238E27FC236}">
                    <a16:creationId xmlns:a16="http://schemas.microsoft.com/office/drawing/2014/main" id="{2838F558-92FA-E98F-6A37-6A9AD341D9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400"/>
              </a:p>
            </p:txBody>
          </p:sp>
          <p:sp>
            <p:nvSpPr>
              <p:cNvPr id="31" name="TextBox 31">
                <a:extLst>
                  <a:ext uri="{FF2B5EF4-FFF2-40B4-BE49-F238E27FC236}">
                    <a16:creationId xmlns:a16="http://schemas.microsoft.com/office/drawing/2014/main" id="{F1CA9D06-B239-5CDD-88B7-33A33E869E82}"/>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nvGrpSpPr>
            <p:cNvPr id="32" name="Group 32">
              <a:extLst>
                <a:ext uri="{FF2B5EF4-FFF2-40B4-BE49-F238E27FC236}">
                  <a16:creationId xmlns:a16="http://schemas.microsoft.com/office/drawing/2014/main" id="{C3BB17FB-CA91-E29E-AC7B-90514F19458D}"/>
                </a:ext>
              </a:extLst>
            </p:cNvPr>
            <p:cNvGrpSpPr/>
            <p:nvPr/>
          </p:nvGrpSpPr>
          <p:grpSpPr>
            <a:xfrm>
              <a:off x="4948606" y="2086269"/>
              <a:ext cx="916596" cy="730417"/>
              <a:chOff x="0" y="0"/>
              <a:chExt cx="1833192" cy="1460834"/>
            </a:xfrm>
          </p:grpSpPr>
          <p:grpSp>
            <p:nvGrpSpPr>
              <p:cNvPr id="33" name="Group 33">
                <a:extLst>
                  <a:ext uri="{FF2B5EF4-FFF2-40B4-BE49-F238E27FC236}">
                    <a16:creationId xmlns:a16="http://schemas.microsoft.com/office/drawing/2014/main" id="{80FF8923-5F62-A636-2A18-1808C8BB70BA}"/>
                  </a:ext>
                </a:extLst>
              </p:cNvPr>
              <p:cNvGrpSpPr/>
              <p:nvPr/>
            </p:nvGrpSpPr>
            <p:grpSpPr>
              <a:xfrm>
                <a:off x="0" y="0"/>
                <a:ext cx="1460836" cy="1460834"/>
                <a:chOff x="0" y="0"/>
                <a:chExt cx="812800" cy="812800"/>
              </a:xfrm>
            </p:grpSpPr>
            <p:sp>
              <p:nvSpPr>
                <p:cNvPr id="34" name="Freeform 34">
                  <a:extLst>
                    <a:ext uri="{FF2B5EF4-FFF2-40B4-BE49-F238E27FC236}">
                      <a16:creationId xmlns:a16="http://schemas.microsoft.com/office/drawing/2014/main" id="{6FA4320C-798E-9975-4C25-79D518C96D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35" name="TextBox 35">
                  <a:extLst>
                    <a:ext uri="{FF2B5EF4-FFF2-40B4-BE49-F238E27FC236}">
                      <a16:creationId xmlns:a16="http://schemas.microsoft.com/office/drawing/2014/main" id="{6000E49D-17C5-5034-C77B-A527E5190A8A}"/>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36" name="Freeform 36">
                <a:extLst>
                  <a:ext uri="{FF2B5EF4-FFF2-40B4-BE49-F238E27FC236}">
                    <a16:creationId xmlns:a16="http://schemas.microsoft.com/office/drawing/2014/main" id="{DAC3B737-45A5-58E6-C281-E8565D93D2D8}"/>
                  </a:ext>
                </a:extLst>
              </p:cNvPr>
              <p:cNvSpPr/>
              <p:nvPr/>
            </p:nvSpPr>
            <p:spPr>
              <a:xfrm>
                <a:off x="293520" y="309356"/>
                <a:ext cx="873796" cy="842120"/>
              </a:xfrm>
              <a:custGeom>
                <a:avLst/>
                <a:gdLst/>
                <a:ahLst/>
                <a:cxnLst/>
                <a:rect l="l" t="t" r="r" b="b"/>
                <a:pathLst>
                  <a:path w="873796" h="842121">
                    <a:moveTo>
                      <a:pt x="0" y="0"/>
                    </a:moveTo>
                    <a:lnTo>
                      <a:pt x="873796" y="0"/>
                    </a:lnTo>
                    <a:lnTo>
                      <a:pt x="873796" y="842121"/>
                    </a:lnTo>
                    <a:lnTo>
                      <a:pt x="0" y="842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400"/>
              </a:p>
            </p:txBody>
          </p:sp>
          <p:grpSp>
            <p:nvGrpSpPr>
              <p:cNvPr id="37" name="Group 37">
                <a:extLst>
                  <a:ext uri="{FF2B5EF4-FFF2-40B4-BE49-F238E27FC236}">
                    <a16:creationId xmlns:a16="http://schemas.microsoft.com/office/drawing/2014/main" id="{F5E51BCD-323E-596C-FC04-505944AF5A6E}"/>
                  </a:ext>
                </a:extLst>
              </p:cNvPr>
              <p:cNvGrpSpPr/>
              <p:nvPr/>
            </p:nvGrpSpPr>
            <p:grpSpPr>
              <a:xfrm>
                <a:off x="1206390" y="602612"/>
                <a:ext cx="626802" cy="626802"/>
                <a:chOff x="0" y="0"/>
                <a:chExt cx="812800" cy="812800"/>
              </a:xfrm>
            </p:grpSpPr>
            <p:sp>
              <p:nvSpPr>
                <p:cNvPr id="38" name="Freeform 38">
                  <a:extLst>
                    <a:ext uri="{FF2B5EF4-FFF2-40B4-BE49-F238E27FC236}">
                      <a16:creationId xmlns:a16="http://schemas.microsoft.com/office/drawing/2014/main" id="{0491DE6B-0113-CE76-CD07-9798D4A3E5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39" name="TextBox 39">
                  <a:extLst>
                    <a:ext uri="{FF2B5EF4-FFF2-40B4-BE49-F238E27FC236}">
                      <a16:creationId xmlns:a16="http://schemas.microsoft.com/office/drawing/2014/main" id="{C294E961-91D1-008B-6FFF-AA15C96BEE24}"/>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grpSp>
          <p:nvGrpSpPr>
            <p:cNvPr id="41" name="Group 41">
              <a:extLst>
                <a:ext uri="{FF2B5EF4-FFF2-40B4-BE49-F238E27FC236}">
                  <a16:creationId xmlns:a16="http://schemas.microsoft.com/office/drawing/2014/main" id="{D7AD0811-5734-5DC4-C4E4-A1CB051FB798}"/>
                </a:ext>
              </a:extLst>
            </p:cNvPr>
            <p:cNvGrpSpPr/>
            <p:nvPr/>
          </p:nvGrpSpPr>
          <p:grpSpPr>
            <a:xfrm>
              <a:off x="4819714" y="3911045"/>
              <a:ext cx="701523" cy="701522"/>
              <a:chOff x="-6850" y="-1525"/>
              <a:chExt cx="812800" cy="812800"/>
            </a:xfrm>
          </p:grpSpPr>
          <p:sp>
            <p:nvSpPr>
              <p:cNvPr id="42" name="Freeform 42">
                <a:extLst>
                  <a:ext uri="{FF2B5EF4-FFF2-40B4-BE49-F238E27FC236}">
                    <a16:creationId xmlns:a16="http://schemas.microsoft.com/office/drawing/2014/main" id="{8BE2A621-AE15-27AC-1A9A-F2171F0FBB87}"/>
                  </a:ext>
                </a:extLst>
              </p:cNvPr>
              <p:cNvSpPr/>
              <p:nvPr/>
            </p:nvSpPr>
            <p:spPr>
              <a:xfrm>
                <a:off x="-6850" y="-152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43" name="TextBox 43">
                <a:extLst>
                  <a:ext uri="{FF2B5EF4-FFF2-40B4-BE49-F238E27FC236}">
                    <a16:creationId xmlns:a16="http://schemas.microsoft.com/office/drawing/2014/main" id="{C1AB3DF0-9CA7-DF82-7BC8-283D437D8AB4}"/>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44" name="Freeform 44">
              <a:extLst>
                <a:ext uri="{FF2B5EF4-FFF2-40B4-BE49-F238E27FC236}">
                  <a16:creationId xmlns:a16="http://schemas.microsoft.com/office/drawing/2014/main" id="{4001F7F5-3FA4-4D6D-F62D-AA9584B67B92}"/>
                </a:ext>
              </a:extLst>
            </p:cNvPr>
            <p:cNvSpPr/>
            <p:nvPr/>
          </p:nvSpPr>
          <p:spPr>
            <a:xfrm>
              <a:off x="5003129" y="4031833"/>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45" name="Group 45">
              <a:extLst>
                <a:ext uri="{FF2B5EF4-FFF2-40B4-BE49-F238E27FC236}">
                  <a16:creationId xmlns:a16="http://schemas.microsoft.com/office/drawing/2014/main" id="{55043A0D-A20A-A8BD-BE90-C31AF41B4C70}"/>
                </a:ext>
              </a:extLst>
            </p:cNvPr>
            <p:cNvGrpSpPr/>
            <p:nvPr/>
          </p:nvGrpSpPr>
          <p:grpSpPr>
            <a:xfrm>
              <a:off x="5406905" y="4175953"/>
              <a:ext cx="313401" cy="313401"/>
              <a:chOff x="0" y="0"/>
              <a:chExt cx="812800" cy="812800"/>
            </a:xfrm>
          </p:grpSpPr>
          <p:sp>
            <p:nvSpPr>
              <p:cNvPr id="46" name="Freeform 46">
                <a:extLst>
                  <a:ext uri="{FF2B5EF4-FFF2-40B4-BE49-F238E27FC236}">
                    <a16:creationId xmlns:a16="http://schemas.microsoft.com/office/drawing/2014/main" id="{024BC308-E6FE-C6FE-0D64-D54EA39256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47" name="TextBox 47">
                <a:extLst>
                  <a:ext uri="{FF2B5EF4-FFF2-40B4-BE49-F238E27FC236}">
                    <a16:creationId xmlns:a16="http://schemas.microsoft.com/office/drawing/2014/main" id="{59D907C8-B32D-2E3F-55BC-3ACF29681101}"/>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48" name="Freeform 48">
              <a:extLst>
                <a:ext uri="{FF2B5EF4-FFF2-40B4-BE49-F238E27FC236}">
                  <a16:creationId xmlns:a16="http://schemas.microsoft.com/office/drawing/2014/main" id="{93F3F923-4580-C2BF-0DE5-639AE0F71478}"/>
                </a:ext>
              </a:extLst>
            </p:cNvPr>
            <p:cNvSpPr/>
            <p:nvPr/>
          </p:nvSpPr>
          <p:spPr>
            <a:xfrm>
              <a:off x="5422427" y="4193592"/>
              <a:ext cx="282357" cy="278122"/>
            </a:xfrm>
            <a:custGeom>
              <a:avLst/>
              <a:gdLst/>
              <a:ahLst/>
              <a:cxnLst/>
              <a:rect l="l" t="t" r="r" b="b"/>
              <a:pathLst>
                <a:path w="423536" h="417183">
                  <a:moveTo>
                    <a:pt x="0" y="0"/>
                  </a:moveTo>
                  <a:lnTo>
                    <a:pt x="423535" y="0"/>
                  </a:lnTo>
                  <a:lnTo>
                    <a:pt x="423535" y="417183"/>
                  </a:lnTo>
                  <a:lnTo>
                    <a:pt x="0" y="417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400"/>
            </a:p>
          </p:txBody>
        </p:sp>
        <p:sp>
          <p:nvSpPr>
            <p:cNvPr id="50" name="Freeform 50">
              <a:extLst>
                <a:ext uri="{FF2B5EF4-FFF2-40B4-BE49-F238E27FC236}">
                  <a16:creationId xmlns:a16="http://schemas.microsoft.com/office/drawing/2014/main" id="{D7C5B403-D4B1-B67B-8F4A-B3C043FB246F}"/>
                </a:ext>
              </a:extLst>
            </p:cNvPr>
            <p:cNvSpPr/>
            <p:nvPr/>
          </p:nvSpPr>
          <p:spPr>
            <a:xfrm>
              <a:off x="6570336" y="2104406"/>
              <a:ext cx="699180" cy="69918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AAF4C8"/>
              </a:solidFill>
              <a:prstDash val="solid"/>
              <a:miter/>
            </a:ln>
          </p:spPr>
          <p:txBody>
            <a:bodyPr/>
            <a:lstStyle/>
            <a:p>
              <a:endParaRPr lang="en-US" sz="1400"/>
            </a:p>
          </p:txBody>
        </p:sp>
        <p:sp>
          <p:nvSpPr>
            <p:cNvPr id="52" name="Freeform 52">
              <a:extLst>
                <a:ext uri="{FF2B5EF4-FFF2-40B4-BE49-F238E27FC236}">
                  <a16:creationId xmlns:a16="http://schemas.microsoft.com/office/drawing/2014/main" id="{E58B25A4-FC2D-7975-D132-D3D108D30189}"/>
                </a:ext>
              </a:extLst>
            </p:cNvPr>
            <p:cNvSpPr/>
            <p:nvPr/>
          </p:nvSpPr>
          <p:spPr>
            <a:xfrm>
              <a:off x="6735447" y="2213358"/>
              <a:ext cx="372741" cy="445669"/>
            </a:xfrm>
            <a:custGeom>
              <a:avLst/>
              <a:gdLst/>
              <a:ahLst/>
              <a:cxnLst/>
              <a:rect l="l" t="t" r="r" b="b"/>
              <a:pathLst>
                <a:path w="559112" h="668504">
                  <a:moveTo>
                    <a:pt x="0" y="0"/>
                  </a:moveTo>
                  <a:lnTo>
                    <a:pt x="559112" y="0"/>
                  </a:lnTo>
                  <a:lnTo>
                    <a:pt x="559112" y="668504"/>
                  </a:lnTo>
                  <a:lnTo>
                    <a:pt x="0" y="668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400"/>
            </a:p>
          </p:txBody>
        </p:sp>
        <p:sp>
          <p:nvSpPr>
            <p:cNvPr id="54" name="Freeform 54">
              <a:extLst>
                <a:ext uri="{FF2B5EF4-FFF2-40B4-BE49-F238E27FC236}">
                  <a16:creationId xmlns:a16="http://schemas.microsoft.com/office/drawing/2014/main" id="{DF3123D4-0CDB-40E8-76F7-0C465FA6DDB7}"/>
                </a:ext>
              </a:extLst>
            </p:cNvPr>
            <p:cNvSpPr/>
            <p:nvPr/>
          </p:nvSpPr>
          <p:spPr>
            <a:xfrm>
              <a:off x="6368662" y="2386439"/>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grpSp>
          <p:nvGrpSpPr>
            <p:cNvPr id="57" name="Group 57">
              <a:extLst>
                <a:ext uri="{FF2B5EF4-FFF2-40B4-BE49-F238E27FC236}">
                  <a16:creationId xmlns:a16="http://schemas.microsoft.com/office/drawing/2014/main" id="{88AEE855-9CF5-6FBF-38F5-A1B77B9AA2A3}"/>
                </a:ext>
              </a:extLst>
            </p:cNvPr>
            <p:cNvGrpSpPr/>
            <p:nvPr/>
          </p:nvGrpSpPr>
          <p:grpSpPr>
            <a:xfrm>
              <a:off x="6515632" y="3854330"/>
              <a:ext cx="701522" cy="701522"/>
              <a:chOff x="0" y="0"/>
              <a:chExt cx="812799" cy="812800"/>
            </a:xfrm>
          </p:grpSpPr>
          <p:sp>
            <p:nvSpPr>
              <p:cNvPr id="58" name="Freeform 58">
                <a:extLst>
                  <a:ext uri="{FF2B5EF4-FFF2-40B4-BE49-F238E27FC236}">
                    <a16:creationId xmlns:a16="http://schemas.microsoft.com/office/drawing/2014/main" id="{37EE14DC-8BB4-6A24-04D6-AA2848D536BB}"/>
                  </a:ext>
                </a:extLst>
              </p:cNvPr>
              <p:cNvSpPr/>
              <p:nvPr/>
            </p:nvSpPr>
            <p:spPr>
              <a:xfrm>
                <a:off x="0" y="0"/>
                <a:ext cx="812799"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E1EAF9"/>
                </a:solidFill>
                <a:prstDash val="solid"/>
                <a:miter/>
              </a:ln>
            </p:spPr>
            <p:txBody>
              <a:bodyPr/>
              <a:lstStyle/>
              <a:p>
                <a:endParaRPr lang="en-US" sz="1400"/>
              </a:p>
            </p:txBody>
          </p:sp>
          <p:sp>
            <p:nvSpPr>
              <p:cNvPr id="59" name="TextBox 59">
                <a:extLst>
                  <a:ext uri="{FF2B5EF4-FFF2-40B4-BE49-F238E27FC236}">
                    <a16:creationId xmlns:a16="http://schemas.microsoft.com/office/drawing/2014/main" id="{9301632C-AE41-7E73-1F1B-D106279B3A5F}"/>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60" name="Freeform 60">
              <a:extLst>
                <a:ext uri="{FF2B5EF4-FFF2-40B4-BE49-F238E27FC236}">
                  <a16:creationId xmlns:a16="http://schemas.microsoft.com/office/drawing/2014/main" id="{883943C4-0FD8-4C54-0B8C-3C0DCEDFFF85}"/>
                </a:ext>
              </a:extLst>
            </p:cNvPr>
            <p:cNvSpPr/>
            <p:nvPr/>
          </p:nvSpPr>
          <p:spPr>
            <a:xfrm>
              <a:off x="6693135" y="3973801"/>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61" name="Group 61">
              <a:extLst>
                <a:ext uri="{FF2B5EF4-FFF2-40B4-BE49-F238E27FC236}">
                  <a16:creationId xmlns:a16="http://schemas.microsoft.com/office/drawing/2014/main" id="{6F674BE9-C9E6-5823-CBCC-FF1119D0D5FC}"/>
                </a:ext>
              </a:extLst>
            </p:cNvPr>
            <p:cNvGrpSpPr/>
            <p:nvPr/>
          </p:nvGrpSpPr>
          <p:grpSpPr>
            <a:xfrm>
              <a:off x="6306119" y="4158313"/>
              <a:ext cx="313401" cy="313401"/>
              <a:chOff x="0" y="0"/>
              <a:chExt cx="812800" cy="812800"/>
            </a:xfrm>
          </p:grpSpPr>
          <p:sp>
            <p:nvSpPr>
              <p:cNvPr id="62" name="Freeform 62">
                <a:extLst>
                  <a:ext uri="{FF2B5EF4-FFF2-40B4-BE49-F238E27FC236}">
                    <a16:creationId xmlns:a16="http://schemas.microsoft.com/office/drawing/2014/main" id="{C67716D4-586D-F4A7-C615-509D3F0461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63" name="TextBox 63">
                <a:extLst>
                  <a:ext uri="{FF2B5EF4-FFF2-40B4-BE49-F238E27FC236}">
                    <a16:creationId xmlns:a16="http://schemas.microsoft.com/office/drawing/2014/main" id="{B5F7CD5D-7DBC-29F7-FF33-59EF6DBD7BA0}"/>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64" name="Freeform 64">
              <a:extLst>
                <a:ext uri="{FF2B5EF4-FFF2-40B4-BE49-F238E27FC236}">
                  <a16:creationId xmlns:a16="http://schemas.microsoft.com/office/drawing/2014/main" id="{8CAE6C42-2589-761C-E490-B16994DBFDA2}"/>
                </a:ext>
              </a:extLst>
            </p:cNvPr>
            <p:cNvSpPr/>
            <p:nvPr/>
          </p:nvSpPr>
          <p:spPr>
            <a:xfrm>
              <a:off x="6334656" y="4190741"/>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cxnSp>
          <p:nvCxnSpPr>
            <p:cNvPr id="74" name="Straight Connector 73">
              <a:extLst>
                <a:ext uri="{FF2B5EF4-FFF2-40B4-BE49-F238E27FC236}">
                  <a16:creationId xmlns:a16="http://schemas.microsoft.com/office/drawing/2014/main" id="{6133FA7D-2D3A-111F-DEE4-FABE1C9308F1}"/>
                </a:ext>
              </a:extLst>
            </p:cNvPr>
            <p:cNvCxnSpPr>
              <a:cxnSpLocks/>
            </p:cNvCxnSpPr>
            <p:nvPr/>
          </p:nvCxnSpPr>
          <p:spPr>
            <a:xfrm>
              <a:off x="2456873" y="237627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8CEAA57A-A89D-45FE-3C4A-E0067B922A94}"/>
                </a:ext>
              </a:extLst>
            </p:cNvPr>
            <p:cNvCxnSpPr>
              <a:cxnSpLocks/>
            </p:cNvCxnSpPr>
            <p:nvPr/>
          </p:nvCxnSpPr>
          <p:spPr>
            <a:xfrm>
              <a:off x="2456873" y="473212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8214F7C-285E-B8D7-45F0-3B45C98A5880}"/>
                </a:ext>
              </a:extLst>
            </p:cNvPr>
            <p:cNvCxnSpPr>
              <a:cxnSpLocks/>
            </p:cNvCxnSpPr>
            <p:nvPr/>
          </p:nvCxnSpPr>
          <p:spPr>
            <a:xfrm>
              <a:off x="8020320" y="2358608"/>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99E6A76E-4A0B-31E9-D04C-DC08A34A7D9E}"/>
                </a:ext>
              </a:extLst>
            </p:cNvPr>
            <p:cNvCxnSpPr>
              <a:cxnSpLocks/>
            </p:cNvCxnSpPr>
            <p:nvPr/>
          </p:nvCxnSpPr>
          <p:spPr>
            <a:xfrm>
              <a:off x="8069963" y="4733508"/>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401C2AC5-60A7-4103-CADC-53F364BE002A}"/>
                </a:ext>
              </a:extLst>
            </p:cNvPr>
            <p:cNvSpPr txBox="1"/>
            <p:nvPr/>
          </p:nvSpPr>
          <p:spPr>
            <a:xfrm>
              <a:off x="9762433" y="1517483"/>
              <a:ext cx="2020583" cy="3045382"/>
            </a:xfrm>
            <a:prstGeom prst="rect">
              <a:avLst/>
            </a:prstGeom>
            <a:noFill/>
          </p:spPr>
          <p:txBody>
            <a:bodyPr wrap="square" rtlCol="0">
              <a:spAutoFit/>
            </a:bodyPr>
            <a:lstStyle/>
            <a:p>
              <a:pPr>
                <a:buNone/>
              </a:pPr>
              <a:r>
                <a:rPr lang="fr-FR" sz="1100" b="1"/>
                <a:t>Stagiaire Canadien ou International (Levier de Financement)*</a:t>
              </a:r>
            </a:p>
            <a:p>
              <a:pPr marL="285750" indent="-285750">
                <a:buFont typeface="Arial" panose="020B0604020202020204" pitchFamily="34" charset="0"/>
                <a:buChar char="•"/>
              </a:pPr>
              <a:endParaRPr lang="en-US" sz="1050" b="1"/>
            </a:p>
            <a:p>
              <a:pPr marL="171450" indent="-171450">
                <a:buFont typeface="Arial" panose="020B0604020202020204" pitchFamily="34" charset="0"/>
                <a:buChar char="•"/>
              </a:pPr>
              <a:r>
                <a:rPr lang="fr-FR" sz="1050"/>
                <a:t>Stagiaires postdoctoraux : participation comme </a:t>
              </a:r>
              <a:r>
                <a:rPr lang="fr-FR" sz="1050" err="1">
                  <a:highlight>
                    <a:srgbClr val="FFFF00"/>
                  </a:highlight>
                </a:rPr>
                <a:t>candidat·e</a:t>
              </a:r>
              <a:r>
                <a:rPr lang="fr-FR" sz="1050">
                  <a:highlight>
                    <a:srgbClr val="FFFF00"/>
                  </a:highlight>
                </a:rPr>
                <a:t> au CER </a:t>
              </a:r>
              <a:r>
                <a:rPr lang="fr-FR" sz="1050"/>
                <a:t>ou membre d’équipe.</a:t>
              </a:r>
            </a:p>
            <a:p>
              <a:pPr marL="171450" indent="-171450">
                <a:buFont typeface="Arial" panose="020B0604020202020204" pitchFamily="34" charset="0"/>
                <a:buChar char="•"/>
              </a:pPr>
              <a:r>
                <a:rPr lang="fr-FR" sz="1050"/>
                <a:t>Du premier cycle au doctorat : participation comme membre de l’équipe d’un projet CER.</a:t>
              </a:r>
            </a:p>
          </p:txBody>
        </p:sp>
        <p:sp>
          <p:nvSpPr>
            <p:cNvPr id="80" name="TextBox 79">
              <a:extLst>
                <a:ext uri="{FF2B5EF4-FFF2-40B4-BE49-F238E27FC236}">
                  <a16:creationId xmlns:a16="http://schemas.microsoft.com/office/drawing/2014/main" id="{747D53C1-0265-35A4-E259-D3E1573C91B1}"/>
                </a:ext>
              </a:extLst>
            </p:cNvPr>
            <p:cNvSpPr txBox="1"/>
            <p:nvPr/>
          </p:nvSpPr>
          <p:spPr>
            <a:xfrm>
              <a:off x="-26005" y="1512305"/>
              <a:ext cx="2298126" cy="3074949"/>
            </a:xfrm>
            <a:prstGeom prst="rect">
              <a:avLst/>
            </a:prstGeom>
            <a:noFill/>
          </p:spPr>
          <p:txBody>
            <a:bodyPr wrap="square" rtlCol="0">
              <a:spAutoFit/>
            </a:bodyPr>
            <a:lstStyle/>
            <a:p>
              <a:r>
                <a:rPr lang="fr-FR" sz="1100" b="1">
                  <a:latin typeface="+mj-lt"/>
                </a:rPr>
                <a:t>Université et </a:t>
              </a:r>
              <a:r>
                <a:rPr lang="fr-FR" sz="1100" b="1" err="1">
                  <a:latin typeface="+mj-lt"/>
                </a:rPr>
                <a:t>Professeur·e</a:t>
              </a:r>
              <a:r>
                <a:rPr lang="fr-FR" sz="1100" b="1">
                  <a:latin typeface="+mj-lt"/>
                </a:rPr>
                <a:t> Canadiens</a:t>
              </a:r>
              <a:r>
                <a:rPr lang="fr-FR" sz="1100" b="1"/>
                <a:t>*</a:t>
              </a:r>
            </a:p>
            <a:p>
              <a:r>
                <a:rPr lang="fr-FR" sz="1100" b="1">
                  <a:latin typeface="+mj-lt"/>
                </a:rPr>
                <a:t> ou Internationaux</a:t>
              </a:r>
              <a:endParaRPr lang="fr-FR" sz="1100" b="1"/>
            </a:p>
            <a:p>
              <a:pPr>
                <a:buNone/>
              </a:pPr>
              <a:r>
                <a:rPr lang="fr-FR" sz="1100" b="1">
                  <a:latin typeface="+mj-lt"/>
                </a:rPr>
                <a:t> (Versement du Financement)</a:t>
              </a:r>
            </a:p>
            <a:p>
              <a:pPr marL="171450" indent="-171450">
                <a:buFont typeface="Arial" panose="020B0604020202020204" pitchFamily="34" charset="0"/>
                <a:buChar char="•"/>
              </a:pPr>
              <a:r>
                <a:rPr lang="fr-FR" sz="1050"/>
                <a:t>PI </a:t>
              </a:r>
              <a:r>
                <a:rPr lang="fr-FR" sz="1050" err="1"/>
                <a:t>international·e</a:t>
              </a:r>
              <a:r>
                <a:rPr lang="fr-FR" sz="1050"/>
                <a:t> comme </a:t>
              </a:r>
              <a:r>
                <a:rPr lang="fr-FR" sz="1050" err="1">
                  <a:highlight>
                    <a:srgbClr val="FFFF00"/>
                  </a:highlight>
                </a:rPr>
                <a:t>candidat·e</a:t>
              </a:r>
              <a:r>
                <a:rPr lang="fr-FR" sz="1050">
                  <a:highlight>
                    <a:srgbClr val="FFFF00"/>
                  </a:highlight>
                </a:rPr>
                <a:t> au CER.</a:t>
              </a:r>
            </a:p>
            <a:p>
              <a:pPr marL="171450" indent="-171450">
                <a:buFont typeface="Arial" panose="020B0604020202020204" pitchFamily="34" charset="0"/>
                <a:buChar char="•"/>
              </a:pPr>
              <a:r>
                <a:rPr lang="fr-FR" sz="1050"/>
                <a:t>PI </a:t>
              </a:r>
              <a:r>
                <a:rPr lang="fr-FR" sz="1050" err="1"/>
                <a:t>canadien·ne</a:t>
              </a:r>
              <a:r>
                <a:rPr lang="fr-FR" sz="1050"/>
                <a:t> comme </a:t>
              </a:r>
              <a:r>
                <a:rPr lang="fr-FR" sz="1050" err="1"/>
                <a:t>collaborateur·trice</a:t>
              </a:r>
              <a:r>
                <a:rPr lang="fr-FR" sz="1050"/>
                <a:t> ou </a:t>
              </a:r>
              <a:r>
                <a:rPr lang="fr-FR" sz="1050" err="1">
                  <a:highlight>
                    <a:srgbClr val="FFFF00"/>
                  </a:highlight>
                </a:rPr>
                <a:t>candidat·e</a:t>
              </a:r>
              <a:r>
                <a:rPr lang="fr-FR" sz="1050">
                  <a:highlight>
                    <a:srgbClr val="FFFF00"/>
                  </a:highlight>
                </a:rPr>
                <a:t> </a:t>
              </a:r>
              <a:r>
                <a:rPr lang="fr-FR" sz="1050" err="1">
                  <a:highlight>
                    <a:srgbClr val="FFFF00"/>
                  </a:highlight>
                </a:rPr>
                <a:t>Synergy</a:t>
              </a:r>
              <a:r>
                <a:rPr lang="fr-FR" sz="1050">
                  <a:highlight>
                    <a:srgbClr val="FFFF00"/>
                  </a:highlight>
                </a:rPr>
                <a:t> du CER.</a:t>
              </a:r>
            </a:p>
            <a:p>
              <a:endParaRPr lang="en-US" sz="1100" b="1" i="1">
                <a:latin typeface="+mj-lt"/>
              </a:endParaRPr>
            </a:p>
            <a:p>
              <a:pPr marL="285750" indent="-285750">
                <a:buFont typeface="Arial" panose="020B0604020202020204" pitchFamily="34" charset="0"/>
                <a:buChar char="•"/>
              </a:pPr>
              <a:endParaRPr lang="en-US" sz="1050" b="1"/>
            </a:p>
            <a:p>
              <a:pPr marL="285750" indent="-285750">
                <a:buFont typeface="Arial" panose="020B0604020202020204" pitchFamily="34" charset="0"/>
                <a:buChar char="•"/>
              </a:pPr>
              <a:endParaRPr lang="en-US" sz="1050" b="1"/>
            </a:p>
          </p:txBody>
        </p:sp>
        <p:sp>
          <p:nvSpPr>
            <p:cNvPr id="85" name="Freeform 37">
              <a:extLst>
                <a:ext uri="{FF2B5EF4-FFF2-40B4-BE49-F238E27FC236}">
                  <a16:creationId xmlns:a16="http://schemas.microsoft.com/office/drawing/2014/main" id="{8AD9EB60-0DA7-7461-2BFD-54CC8B7AC0C6}"/>
                </a:ext>
              </a:extLst>
            </p:cNvPr>
            <p:cNvSpPr/>
            <p:nvPr/>
          </p:nvSpPr>
          <p:spPr>
            <a:xfrm>
              <a:off x="5567858" y="2396521"/>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4" name="Group 83">
              <a:extLst>
                <a:ext uri="{FF2B5EF4-FFF2-40B4-BE49-F238E27FC236}">
                  <a16:creationId xmlns:a16="http://schemas.microsoft.com/office/drawing/2014/main" id="{340B551B-BFAA-60DD-DAB9-496F9471EB2B}"/>
                </a:ext>
              </a:extLst>
            </p:cNvPr>
            <p:cNvGrpSpPr/>
            <p:nvPr/>
          </p:nvGrpSpPr>
          <p:grpSpPr>
            <a:xfrm>
              <a:off x="5563093" y="2141955"/>
              <a:ext cx="313401" cy="313401"/>
              <a:chOff x="5365645" y="2533275"/>
              <a:chExt cx="313401" cy="313401"/>
            </a:xfrm>
          </p:grpSpPr>
          <p:sp>
            <p:nvSpPr>
              <p:cNvPr id="83" name="Freeform 38">
                <a:extLst>
                  <a:ext uri="{FF2B5EF4-FFF2-40B4-BE49-F238E27FC236}">
                    <a16:creationId xmlns:a16="http://schemas.microsoft.com/office/drawing/2014/main" id="{5EE223DE-9D6E-32FA-B049-F022E33C0C27}"/>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1" name="Freeform 64">
                <a:extLst>
                  <a:ext uri="{FF2B5EF4-FFF2-40B4-BE49-F238E27FC236}">
                    <a16:creationId xmlns:a16="http://schemas.microsoft.com/office/drawing/2014/main" id="{0C24940E-5F80-0BAF-BC7A-2B10FCA70792}"/>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0" name="Freeform 37">
              <a:extLst>
                <a:ext uri="{FF2B5EF4-FFF2-40B4-BE49-F238E27FC236}">
                  <a16:creationId xmlns:a16="http://schemas.microsoft.com/office/drawing/2014/main" id="{D6F59C27-C98D-4C6E-8A03-2C7F7DA8A40F}"/>
                </a:ext>
              </a:extLst>
            </p:cNvPr>
            <p:cNvSpPr/>
            <p:nvPr/>
          </p:nvSpPr>
          <p:spPr>
            <a:xfrm>
              <a:off x="6383991" y="2398324"/>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7" name="Group 86">
              <a:extLst>
                <a:ext uri="{FF2B5EF4-FFF2-40B4-BE49-F238E27FC236}">
                  <a16:creationId xmlns:a16="http://schemas.microsoft.com/office/drawing/2014/main" id="{14FC7C46-957C-BF66-5AFF-4618A2E48260}"/>
                </a:ext>
              </a:extLst>
            </p:cNvPr>
            <p:cNvGrpSpPr/>
            <p:nvPr/>
          </p:nvGrpSpPr>
          <p:grpSpPr>
            <a:xfrm>
              <a:off x="6373210" y="2133257"/>
              <a:ext cx="313401" cy="313401"/>
              <a:chOff x="5365645" y="2533275"/>
              <a:chExt cx="313401" cy="313401"/>
            </a:xfrm>
          </p:grpSpPr>
          <p:sp>
            <p:nvSpPr>
              <p:cNvPr id="88" name="Freeform 38">
                <a:extLst>
                  <a:ext uri="{FF2B5EF4-FFF2-40B4-BE49-F238E27FC236}">
                    <a16:creationId xmlns:a16="http://schemas.microsoft.com/office/drawing/2014/main" id="{7DE0297A-4894-CAE5-1DB4-E9566247355E}"/>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9" name="Freeform 64">
                <a:extLst>
                  <a:ext uri="{FF2B5EF4-FFF2-40B4-BE49-F238E27FC236}">
                    <a16:creationId xmlns:a16="http://schemas.microsoft.com/office/drawing/2014/main" id="{19856463-B0CB-298F-3CEB-B42809421CCC}"/>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1" name="TextBox 90">
              <a:extLst>
                <a:ext uri="{FF2B5EF4-FFF2-40B4-BE49-F238E27FC236}">
                  <a16:creationId xmlns:a16="http://schemas.microsoft.com/office/drawing/2014/main" id="{39D215CB-1BBD-0079-2B00-98EC9FDE1B60}"/>
                </a:ext>
              </a:extLst>
            </p:cNvPr>
            <p:cNvSpPr txBox="1"/>
            <p:nvPr/>
          </p:nvSpPr>
          <p:spPr>
            <a:xfrm>
              <a:off x="9866864" y="4605729"/>
              <a:ext cx="2186247" cy="2414623"/>
            </a:xfrm>
            <a:prstGeom prst="rect">
              <a:avLst/>
            </a:prstGeom>
            <a:noFill/>
          </p:spPr>
          <p:txBody>
            <a:bodyPr wrap="square" rtlCol="0">
              <a:spAutoFit/>
            </a:bodyPr>
            <a:lstStyle/>
            <a:p>
              <a:pPr>
                <a:buNone/>
              </a:pPr>
              <a:r>
                <a:rPr lang="fr-FR" sz="1100" b="1"/>
                <a:t>Entité Privée Internationale</a:t>
              </a:r>
            </a:p>
            <a:p>
              <a:pPr marL="285750" indent="-285750">
                <a:buFont typeface="Arial" panose="020B0604020202020204" pitchFamily="34" charset="0"/>
                <a:buChar char="•"/>
              </a:pPr>
              <a:endParaRPr lang="en-US" sz="1050" b="1"/>
            </a:p>
            <a:p>
              <a:pPr marL="171450" indent="-171450">
                <a:buFont typeface="Arial" panose="020B0604020202020204" pitchFamily="34" charset="0"/>
                <a:buChar char="•"/>
              </a:pPr>
              <a:r>
                <a:rPr lang="fr-FR" sz="1050" err="1"/>
                <a:t>Collaborateur·trice</a:t>
              </a:r>
              <a:r>
                <a:rPr lang="fr-FR" sz="1050"/>
                <a:t> ou </a:t>
              </a:r>
              <a:r>
                <a:rPr lang="fr-FR" sz="1050" err="1"/>
                <a:t>sous-traitant·e</a:t>
              </a:r>
              <a:r>
                <a:rPr lang="fr-FR" sz="1050"/>
                <a:t>.</a:t>
              </a:r>
            </a:p>
            <a:p>
              <a:pPr marL="171450" indent="-171450">
                <a:buFont typeface="Arial" panose="020B0604020202020204" pitchFamily="34" charset="0"/>
                <a:buChar char="•"/>
              </a:pPr>
              <a:r>
                <a:rPr lang="fr-FR" sz="1050"/>
                <a:t>Fournit un financement de contrepartie.</a:t>
              </a:r>
            </a:p>
            <a:p>
              <a:pPr marL="171450" indent="-171450">
                <a:buFont typeface="Arial" panose="020B0604020202020204" pitchFamily="34" charset="0"/>
                <a:buChar char="•"/>
              </a:pPr>
              <a:r>
                <a:rPr lang="fr-FR" sz="1050"/>
                <a:t>Assure une participation industrielle et commerciale.</a:t>
              </a:r>
            </a:p>
          </p:txBody>
        </p:sp>
        <p:sp>
          <p:nvSpPr>
            <p:cNvPr id="92" name="TextBox 91">
              <a:extLst>
                <a:ext uri="{FF2B5EF4-FFF2-40B4-BE49-F238E27FC236}">
                  <a16:creationId xmlns:a16="http://schemas.microsoft.com/office/drawing/2014/main" id="{DF006860-DB24-495F-B48C-6158F48231E1}"/>
                </a:ext>
              </a:extLst>
            </p:cNvPr>
            <p:cNvSpPr txBox="1"/>
            <p:nvPr/>
          </p:nvSpPr>
          <p:spPr>
            <a:xfrm>
              <a:off x="-23305" y="4278292"/>
              <a:ext cx="2304351" cy="2207656"/>
            </a:xfrm>
            <a:prstGeom prst="rect">
              <a:avLst/>
            </a:prstGeom>
            <a:noFill/>
          </p:spPr>
          <p:txBody>
            <a:bodyPr wrap="square" rtlCol="0">
              <a:spAutoFit/>
            </a:bodyPr>
            <a:lstStyle/>
            <a:p>
              <a:pPr>
                <a:buNone/>
              </a:pPr>
              <a:r>
                <a:rPr lang="fr-FR" sz="1100" b="1"/>
                <a:t>Entité Privée Canadienne*</a:t>
              </a:r>
            </a:p>
            <a:p>
              <a:pPr>
                <a:buNone/>
              </a:pPr>
              <a:endParaRPr lang="fr-FR" sz="1100" b="1"/>
            </a:p>
            <a:p>
              <a:pPr marL="171450" indent="-171450">
                <a:buFont typeface="Arial" panose="020B0604020202020204" pitchFamily="34" charset="0"/>
                <a:buChar char="•"/>
              </a:pPr>
              <a:r>
                <a:rPr lang="fr-FR" sz="1050" err="1"/>
                <a:t>Collaborateur·trice</a:t>
              </a:r>
              <a:r>
                <a:rPr lang="fr-FR" sz="1050"/>
                <a:t> ou </a:t>
              </a:r>
              <a:r>
                <a:rPr lang="fr-FR" sz="1050" err="1"/>
                <a:t>sous-traitant·e</a:t>
              </a:r>
              <a:r>
                <a:rPr lang="fr-FR" sz="1050"/>
                <a:t>.</a:t>
              </a:r>
            </a:p>
            <a:p>
              <a:pPr marL="171450" indent="-171450">
                <a:buFont typeface="Arial" panose="020B0604020202020204" pitchFamily="34" charset="0"/>
                <a:buChar char="•"/>
              </a:pPr>
              <a:r>
                <a:rPr lang="fr-FR" sz="1050"/>
                <a:t>Fournit un financement de contrepartie.</a:t>
              </a:r>
            </a:p>
            <a:p>
              <a:pPr marL="171450" indent="-171450">
                <a:buFont typeface="Arial" panose="020B0604020202020204" pitchFamily="34" charset="0"/>
                <a:buChar char="•"/>
              </a:pPr>
              <a:r>
                <a:rPr lang="fr-FR" sz="1050"/>
                <a:t>Assure une participation industrielle et commerciale (données, infrastructures, etc.).</a:t>
              </a:r>
            </a:p>
          </p:txBody>
        </p:sp>
      </p:grpSp>
      <p:cxnSp>
        <p:nvCxnSpPr>
          <p:cNvPr id="93" name="Straight Connector 92">
            <a:extLst>
              <a:ext uri="{FF2B5EF4-FFF2-40B4-BE49-F238E27FC236}">
                <a16:creationId xmlns:a16="http://schemas.microsoft.com/office/drawing/2014/main" id="{EB929C60-2D1D-8E78-6A60-BC0ACC18111D}"/>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95" name="Rectangle: Rounded Corners 94">
            <a:extLst>
              <a:ext uri="{FF2B5EF4-FFF2-40B4-BE49-F238E27FC236}">
                <a16:creationId xmlns:a16="http://schemas.microsoft.com/office/drawing/2014/main" id="{BAC65C9A-43E4-E21B-35B2-2E592191B7E1}"/>
              </a:ext>
            </a:extLst>
          </p:cNvPr>
          <p:cNvSpPr/>
          <p:nvPr/>
        </p:nvSpPr>
        <p:spPr>
          <a:xfrm>
            <a:off x="276288" y="854242"/>
            <a:ext cx="1705587" cy="525779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sz="1400" b="1">
                <a:solidFill>
                  <a:schemeClr val="tx1"/>
                </a:solidFill>
                <a:latin typeface="+mj-lt"/>
              </a:rPr>
              <a:t>Principales utilisations :</a:t>
            </a:r>
          </a:p>
          <a:p>
            <a:pPr>
              <a:buNone/>
            </a:pPr>
            <a:endParaRPr lang="fr-FR" sz="1400" b="1">
              <a:solidFill>
                <a:schemeClr val="tx1"/>
              </a:solidFill>
              <a:latin typeface="+mj-lt"/>
            </a:endParaRPr>
          </a:p>
          <a:p>
            <a:pPr marL="285750" indent="-285750">
              <a:buFont typeface="Arial" panose="020B0604020202020204" pitchFamily="34" charset="0"/>
              <a:buChar char="•"/>
            </a:pPr>
            <a:r>
              <a:rPr lang="fr-FR" sz="1400">
                <a:solidFill>
                  <a:schemeClr val="tx1"/>
                </a:solidFill>
              </a:rPr>
              <a:t>Accroître le financement afin d’identifier et d’intégrer les chercheurs et entreprises canadiennes dans des projets du CER.</a:t>
            </a:r>
          </a:p>
        </p:txBody>
      </p:sp>
      <p:sp>
        <p:nvSpPr>
          <p:cNvPr id="98" name="Freeform 54">
            <a:extLst>
              <a:ext uri="{FF2B5EF4-FFF2-40B4-BE49-F238E27FC236}">
                <a16:creationId xmlns:a16="http://schemas.microsoft.com/office/drawing/2014/main" id="{CED9A856-6469-48DC-4792-3BD5B3F7630E}"/>
              </a:ext>
            </a:extLst>
          </p:cNvPr>
          <p:cNvSpPr/>
          <p:nvPr/>
        </p:nvSpPr>
        <p:spPr>
          <a:xfrm>
            <a:off x="6781972" y="3812318"/>
            <a:ext cx="245713" cy="24467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99" name="Freeform 37">
            <a:extLst>
              <a:ext uri="{FF2B5EF4-FFF2-40B4-BE49-F238E27FC236}">
                <a16:creationId xmlns:a16="http://schemas.microsoft.com/office/drawing/2014/main" id="{FC9F7C0F-CF2E-E53C-949E-D7268058B153}"/>
              </a:ext>
            </a:extLst>
          </p:cNvPr>
          <p:cNvSpPr/>
          <p:nvPr/>
        </p:nvSpPr>
        <p:spPr>
          <a:xfrm>
            <a:off x="6793991" y="3821597"/>
            <a:ext cx="224957" cy="222280"/>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sp>
        <p:nvSpPr>
          <p:cNvPr id="6" name="Rectangle 5">
            <a:extLst>
              <a:ext uri="{FF2B5EF4-FFF2-40B4-BE49-F238E27FC236}">
                <a16:creationId xmlns:a16="http://schemas.microsoft.com/office/drawing/2014/main" id="{A4CF623A-B2D8-DA0C-DA00-3D0912A78BB1}"/>
              </a:ext>
            </a:extLst>
          </p:cNvPr>
          <p:cNvSpPr/>
          <p:nvPr/>
        </p:nvSpPr>
        <p:spPr>
          <a:xfrm>
            <a:off x="9080069"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26978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5F95-E961-6677-1BD4-14B799181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31D16-EAF8-3563-1D75-D8FB281CDF06}"/>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CER – financement</a:t>
            </a:r>
          </a:p>
        </p:txBody>
      </p:sp>
      <p:cxnSp>
        <p:nvCxnSpPr>
          <p:cNvPr id="4" name="Straight Connector 3">
            <a:extLst>
              <a:ext uri="{FF2B5EF4-FFF2-40B4-BE49-F238E27FC236}">
                <a16:creationId xmlns:a16="http://schemas.microsoft.com/office/drawing/2014/main" id="{86A57A0E-0A6B-9C59-1BDB-71B47F68945F}"/>
              </a:ext>
            </a:extLst>
          </p:cNvPr>
          <p:cNvCxnSpPr>
            <a:cxnSpLocks/>
          </p:cNvCxnSpPr>
          <p:nvPr/>
        </p:nvCxnSpPr>
        <p:spPr>
          <a:xfrm>
            <a:off x="1139252" y="2263515"/>
            <a:ext cx="9990945" cy="0"/>
          </a:xfrm>
          <a:prstGeom prst="line">
            <a:avLst/>
          </a:prstGeom>
          <a:ln w="38100">
            <a:solidFill>
              <a:schemeClr val="accent3"/>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96EE823-4DB8-72C5-B8E1-8B9FF3AC7D7D}"/>
              </a:ext>
            </a:extLst>
          </p:cNvPr>
          <p:cNvCxnSpPr>
            <a:cxnSpLocks/>
          </p:cNvCxnSpPr>
          <p:nvPr/>
        </p:nvCxnSpPr>
        <p:spPr>
          <a:xfrm>
            <a:off x="6096000" y="1926236"/>
            <a:ext cx="0" cy="644577"/>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81E7C9AC-1D7A-D469-4988-6FE9F8C40795}"/>
              </a:ext>
            </a:extLst>
          </p:cNvPr>
          <p:cNvGrpSpPr/>
          <p:nvPr/>
        </p:nvGrpSpPr>
        <p:grpSpPr>
          <a:xfrm>
            <a:off x="1334125" y="1655992"/>
            <a:ext cx="4567003" cy="326247"/>
            <a:chOff x="1334125" y="1655992"/>
            <a:chExt cx="4567003" cy="326247"/>
          </a:xfrm>
        </p:grpSpPr>
        <p:cxnSp>
          <p:nvCxnSpPr>
            <p:cNvPr id="13" name="Straight Connector 12">
              <a:extLst>
                <a:ext uri="{FF2B5EF4-FFF2-40B4-BE49-F238E27FC236}">
                  <a16:creationId xmlns:a16="http://schemas.microsoft.com/office/drawing/2014/main" id="{AFE3F983-7D8B-296F-5A0E-FAE223A98834}"/>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8A94C69-C7C0-40C5-A2F0-92237349C7A8}"/>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C4FC943-8CD4-7151-CEC9-6A553996F49E}"/>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97C346BF-AE22-6674-B5F4-131D37A32AD4}"/>
              </a:ext>
            </a:extLst>
          </p:cNvPr>
          <p:cNvSpPr/>
          <p:nvPr/>
        </p:nvSpPr>
        <p:spPr>
          <a:xfrm>
            <a:off x="6640436" y="2377993"/>
            <a:ext cx="2131486" cy="24405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a:t>Subvention du CER</a:t>
            </a:r>
          </a:p>
        </p:txBody>
      </p:sp>
      <p:grpSp>
        <p:nvGrpSpPr>
          <p:cNvPr id="20" name="Group 19">
            <a:extLst>
              <a:ext uri="{FF2B5EF4-FFF2-40B4-BE49-F238E27FC236}">
                <a16:creationId xmlns:a16="http://schemas.microsoft.com/office/drawing/2014/main" id="{8C3E8540-0587-A557-0799-5213597DFC7A}"/>
              </a:ext>
            </a:extLst>
          </p:cNvPr>
          <p:cNvGrpSpPr/>
          <p:nvPr/>
        </p:nvGrpSpPr>
        <p:grpSpPr>
          <a:xfrm>
            <a:off x="6329597" y="1652034"/>
            <a:ext cx="4567003" cy="326247"/>
            <a:chOff x="1334125" y="1655992"/>
            <a:chExt cx="4567003" cy="326247"/>
          </a:xfrm>
        </p:grpSpPr>
        <p:cxnSp>
          <p:nvCxnSpPr>
            <p:cNvPr id="21" name="Straight Connector 20">
              <a:extLst>
                <a:ext uri="{FF2B5EF4-FFF2-40B4-BE49-F238E27FC236}">
                  <a16:creationId xmlns:a16="http://schemas.microsoft.com/office/drawing/2014/main" id="{626DAE43-E074-DA48-A038-0BE910F69D66}"/>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590E8DC-1DB8-CAE3-31F0-39BEB079FD2A}"/>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268E6E8-188E-5E4B-EC74-DD7727A087CD}"/>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98B98E8B-22C6-92F3-28D6-082BC3399C6C}"/>
              </a:ext>
            </a:extLst>
          </p:cNvPr>
          <p:cNvGrpSpPr/>
          <p:nvPr/>
        </p:nvGrpSpPr>
        <p:grpSpPr>
          <a:xfrm>
            <a:off x="3682702" y="2871073"/>
            <a:ext cx="2141082" cy="861876"/>
            <a:chOff x="2035534" y="4198289"/>
            <a:chExt cx="1614115" cy="861876"/>
          </a:xfrm>
          <a:solidFill>
            <a:schemeClr val="accent5"/>
          </a:solidFill>
        </p:grpSpPr>
        <p:sp>
          <p:nvSpPr>
            <p:cNvPr id="28" name="Rectangle 27">
              <a:extLst>
                <a:ext uri="{FF2B5EF4-FFF2-40B4-BE49-F238E27FC236}">
                  <a16:creationId xmlns:a16="http://schemas.microsoft.com/office/drawing/2014/main" id="{238647BC-20DC-219D-71A0-C1E358A7B903}"/>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AFAD619-106F-5794-EFAA-FC80EDF94F77}"/>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Accélération</a:t>
              </a:r>
            </a:p>
          </p:txBody>
        </p:sp>
      </p:grpSp>
      <p:sp>
        <p:nvSpPr>
          <p:cNvPr id="32" name="Rectangle 31">
            <a:extLst>
              <a:ext uri="{FF2B5EF4-FFF2-40B4-BE49-F238E27FC236}">
                <a16:creationId xmlns:a16="http://schemas.microsoft.com/office/drawing/2014/main" id="{689EB2B9-DAEB-9BCA-0B5C-B2023AD968A7}"/>
              </a:ext>
            </a:extLst>
          </p:cNvPr>
          <p:cNvSpPr/>
          <p:nvPr/>
        </p:nvSpPr>
        <p:spPr>
          <a:xfrm>
            <a:off x="6640436" y="4863316"/>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BRG</a:t>
            </a:r>
          </a:p>
        </p:txBody>
      </p:sp>
      <p:sp>
        <p:nvSpPr>
          <p:cNvPr id="33" name="TextBox 32">
            <a:extLst>
              <a:ext uri="{FF2B5EF4-FFF2-40B4-BE49-F238E27FC236}">
                <a16:creationId xmlns:a16="http://schemas.microsoft.com/office/drawing/2014/main" id="{3B719A77-5E53-A74F-8DD7-F98DA173772E}"/>
              </a:ext>
            </a:extLst>
          </p:cNvPr>
          <p:cNvSpPr txBox="1"/>
          <p:nvPr/>
        </p:nvSpPr>
        <p:spPr>
          <a:xfrm>
            <a:off x="2681144" y="1279735"/>
            <a:ext cx="1828800" cy="369332"/>
          </a:xfrm>
          <a:prstGeom prst="rect">
            <a:avLst/>
          </a:prstGeom>
          <a:noFill/>
        </p:spPr>
        <p:txBody>
          <a:bodyPr wrap="square" rtlCol="0">
            <a:spAutoFit/>
          </a:bodyPr>
          <a:lstStyle/>
          <a:p>
            <a:pPr algn="ctr">
              <a:buNone/>
            </a:pPr>
            <a:r>
              <a:rPr lang="fr-FR" b="1"/>
              <a:t>Avant-octroi</a:t>
            </a:r>
          </a:p>
        </p:txBody>
      </p:sp>
      <p:sp>
        <p:nvSpPr>
          <p:cNvPr id="34" name="TextBox 33">
            <a:extLst>
              <a:ext uri="{FF2B5EF4-FFF2-40B4-BE49-F238E27FC236}">
                <a16:creationId xmlns:a16="http://schemas.microsoft.com/office/drawing/2014/main" id="{454DBB85-62CC-90D9-1789-8F3193D3562F}"/>
              </a:ext>
            </a:extLst>
          </p:cNvPr>
          <p:cNvSpPr txBox="1"/>
          <p:nvPr/>
        </p:nvSpPr>
        <p:spPr>
          <a:xfrm>
            <a:off x="7857522" y="1250390"/>
            <a:ext cx="1828800" cy="369332"/>
          </a:xfrm>
          <a:prstGeom prst="rect">
            <a:avLst/>
          </a:prstGeom>
          <a:noFill/>
        </p:spPr>
        <p:txBody>
          <a:bodyPr wrap="square" rtlCol="0">
            <a:spAutoFit/>
          </a:bodyPr>
          <a:lstStyle/>
          <a:p>
            <a:pPr>
              <a:buNone/>
            </a:pPr>
            <a:r>
              <a:rPr lang="fr-FR" b="1"/>
              <a:t>Après-octroi</a:t>
            </a:r>
          </a:p>
        </p:txBody>
      </p:sp>
      <p:sp>
        <p:nvSpPr>
          <p:cNvPr id="35" name="Rectangle 34">
            <a:extLst>
              <a:ext uri="{FF2B5EF4-FFF2-40B4-BE49-F238E27FC236}">
                <a16:creationId xmlns:a16="http://schemas.microsoft.com/office/drawing/2014/main" id="{E7280AB2-EFFD-634D-CF21-9F37396E1BF5}"/>
              </a:ext>
            </a:extLst>
          </p:cNvPr>
          <p:cNvSpPr/>
          <p:nvPr/>
        </p:nvSpPr>
        <p:spPr>
          <a:xfrm>
            <a:off x="3682701" y="2377034"/>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BRG</a:t>
            </a:r>
          </a:p>
        </p:txBody>
      </p:sp>
      <p:grpSp>
        <p:nvGrpSpPr>
          <p:cNvPr id="36" name="Group 35">
            <a:extLst>
              <a:ext uri="{FF2B5EF4-FFF2-40B4-BE49-F238E27FC236}">
                <a16:creationId xmlns:a16="http://schemas.microsoft.com/office/drawing/2014/main" id="{136F0D31-71CB-B113-5262-A16CEB511EA2}"/>
              </a:ext>
            </a:extLst>
          </p:cNvPr>
          <p:cNvGrpSpPr/>
          <p:nvPr/>
        </p:nvGrpSpPr>
        <p:grpSpPr>
          <a:xfrm>
            <a:off x="6637595" y="5339076"/>
            <a:ext cx="2141082" cy="861876"/>
            <a:chOff x="2035534" y="4198289"/>
            <a:chExt cx="1614115" cy="861876"/>
          </a:xfrm>
          <a:solidFill>
            <a:schemeClr val="accent5"/>
          </a:solidFill>
        </p:grpSpPr>
        <p:sp>
          <p:nvSpPr>
            <p:cNvPr id="37" name="Rectangle 36">
              <a:extLst>
                <a:ext uri="{FF2B5EF4-FFF2-40B4-BE49-F238E27FC236}">
                  <a16:creationId xmlns:a16="http://schemas.microsoft.com/office/drawing/2014/main" id="{1206AEBF-44A4-55BA-5E8E-BC06080EE98C}"/>
                </a:ext>
              </a:extLst>
            </p:cNvPr>
            <p:cNvSpPr/>
            <p:nvPr/>
          </p:nvSpPr>
          <p:spPr>
            <a:xfrm>
              <a:off x="2035534" y="4198289"/>
              <a:ext cx="1614115" cy="430938"/>
            </a:xfrm>
            <a:prstGeom prst="rect">
              <a:avLst/>
            </a:prstGeom>
            <a:pattFill prst="dkVert">
              <a:fgClr>
                <a:schemeClr val="accent5"/>
              </a:fgClr>
              <a:bgClr>
                <a:schemeClr val="tx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DAFC882-33B8-5644-E26D-207AECB87D88}"/>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Accélération</a:t>
              </a:r>
            </a:p>
          </p:txBody>
        </p:sp>
      </p:grpSp>
      <p:grpSp>
        <p:nvGrpSpPr>
          <p:cNvPr id="43" name="Group 42">
            <a:extLst>
              <a:ext uri="{FF2B5EF4-FFF2-40B4-BE49-F238E27FC236}">
                <a16:creationId xmlns:a16="http://schemas.microsoft.com/office/drawing/2014/main" id="{1F781212-A1C0-3E4E-48CA-FF4CA4F6071E}"/>
              </a:ext>
            </a:extLst>
          </p:cNvPr>
          <p:cNvGrpSpPr/>
          <p:nvPr/>
        </p:nvGrpSpPr>
        <p:grpSpPr>
          <a:xfrm>
            <a:off x="8941890" y="5339076"/>
            <a:ext cx="2141082" cy="861876"/>
            <a:chOff x="2035534" y="4198289"/>
            <a:chExt cx="1614115" cy="861876"/>
          </a:xfrm>
          <a:solidFill>
            <a:schemeClr val="accent5"/>
          </a:solidFill>
        </p:grpSpPr>
        <p:sp>
          <p:nvSpPr>
            <p:cNvPr id="44" name="Rectangle 43">
              <a:extLst>
                <a:ext uri="{FF2B5EF4-FFF2-40B4-BE49-F238E27FC236}">
                  <a16:creationId xmlns:a16="http://schemas.microsoft.com/office/drawing/2014/main" id="{5325BBCF-4070-5C54-C64B-0F6EE4481F26}"/>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898FBDE-87DC-4ADD-8FEC-4AFCFD48F211}"/>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Accélération</a:t>
              </a:r>
            </a:p>
          </p:txBody>
        </p:sp>
      </p:grpSp>
    </p:spTree>
    <p:extLst>
      <p:ext uri="{BB962C8B-B14F-4D97-AF65-F5344CB8AC3E}">
        <p14:creationId xmlns:p14="http://schemas.microsoft.com/office/powerpoint/2010/main" val="385843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2E765-92F5-C293-FA9D-A26A6B2CC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115EC-D255-D63E-8B5D-81C159E3C4C8}"/>
              </a:ext>
            </a:extLst>
          </p:cNvPr>
          <p:cNvSpPr txBox="1">
            <a:spLocks/>
          </p:cNvSpPr>
          <p:nvPr/>
        </p:nvSpPr>
        <p:spPr>
          <a:xfrm>
            <a:off x="838200" y="369802"/>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r"/>
            <a:r>
              <a:rPr lang="fr-FR"/>
              <a:t>Aperçu des MSCA</a:t>
            </a:r>
          </a:p>
        </p:txBody>
      </p:sp>
      <p:sp>
        <p:nvSpPr>
          <p:cNvPr id="3" name="TextBox 2">
            <a:extLst>
              <a:ext uri="{FF2B5EF4-FFF2-40B4-BE49-F238E27FC236}">
                <a16:creationId xmlns:a16="http://schemas.microsoft.com/office/drawing/2014/main" id="{CDF0B260-B329-65B2-8667-A72F20BC3F70}"/>
              </a:ext>
            </a:extLst>
          </p:cNvPr>
          <p:cNvSpPr txBox="1"/>
          <p:nvPr/>
        </p:nvSpPr>
        <p:spPr>
          <a:xfrm>
            <a:off x="1905330" y="978998"/>
            <a:ext cx="9856032" cy="3939540"/>
          </a:xfrm>
          <a:prstGeom prst="rect">
            <a:avLst/>
          </a:prstGeom>
          <a:noFill/>
        </p:spPr>
        <p:txBody>
          <a:bodyPr wrap="square" rtlCol="0">
            <a:spAutoFit/>
          </a:bodyPr>
          <a:lstStyle/>
          <a:p>
            <a:pPr algn="r">
              <a:buNone/>
            </a:pPr>
            <a:r>
              <a:rPr lang="fr-FR" sz="1600" b="1"/>
              <a:t>Ce que financent les MSCA</a:t>
            </a:r>
          </a:p>
          <a:p>
            <a:pPr marL="285750" indent="-285750" algn="r">
              <a:buFont typeface="Arial" panose="020B0604020202020204" pitchFamily="34" charset="0"/>
              <a:buChar char="•"/>
            </a:pPr>
            <a:r>
              <a:rPr lang="fr-FR"/>
              <a:t>Mobilité internationale des chercheurs, formation et développement de carrière dans toutes les disciplines.</a:t>
            </a:r>
          </a:p>
          <a:p>
            <a:pPr marL="285750" indent="-285750" algn="r">
              <a:buFont typeface="Arial" panose="020B0604020202020204" pitchFamily="34" charset="0"/>
              <a:buChar char="•"/>
            </a:pPr>
            <a:r>
              <a:rPr lang="fr-FR"/>
              <a:t>Ouvert à toutes les nationalités, avec une forte collaboration entre le milieu universitaire et l’industrie.</a:t>
            </a:r>
          </a:p>
          <a:p>
            <a:pPr marL="285750" indent="-285750" algn="r">
              <a:buFont typeface="Arial" panose="020B0604020202020204" pitchFamily="34" charset="0"/>
              <a:buChar char="•"/>
            </a:pPr>
            <a:r>
              <a:rPr lang="fr-FR"/>
              <a:t>Complément fondé sur la mobilité à la recherche exploratoire du CER.</a:t>
            </a:r>
          </a:p>
          <a:p>
            <a:pPr algn="r"/>
            <a:endParaRPr lang="en-US" sz="1600" b="1"/>
          </a:p>
          <a:p>
            <a:pPr algn="r">
              <a:buNone/>
            </a:pPr>
            <a:r>
              <a:rPr lang="fr-FR" sz="1600" b="1">
                <a:solidFill>
                  <a:schemeClr val="accent3"/>
                </a:solidFill>
              </a:rPr>
              <a:t>MSCA — Participation canadienne</a:t>
            </a:r>
          </a:p>
          <a:p>
            <a:pPr marL="285750" indent="-285750" algn="r">
              <a:buFont typeface="Arial" panose="020B0604020202020204" pitchFamily="34" charset="0"/>
              <a:buChar char="•"/>
            </a:pPr>
            <a:r>
              <a:rPr lang="fr-FR" sz="1600">
                <a:solidFill>
                  <a:schemeClr val="accent3"/>
                </a:solidFill>
              </a:rPr>
              <a:t>Bourses postdoctorales : Les </a:t>
            </a:r>
            <a:r>
              <a:rPr lang="fr-FR" sz="1600" err="1">
                <a:solidFill>
                  <a:schemeClr val="accent3"/>
                </a:solidFill>
              </a:rPr>
              <a:t>Canadien·ne·s</a:t>
            </a:r>
            <a:r>
              <a:rPr lang="fr-FR" sz="1600">
                <a:solidFill>
                  <a:schemeClr val="accent3"/>
                </a:solidFill>
              </a:rPr>
              <a:t> présentent une demande aux bourses européennes ou mondiales pour une mobilité de recherche financée.</a:t>
            </a:r>
          </a:p>
          <a:p>
            <a:pPr marL="285750" indent="-285750" algn="r">
              <a:buFont typeface="Arial" panose="020B0604020202020204" pitchFamily="34" charset="0"/>
              <a:buChar char="•"/>
            </a:pPr>
            <a:r>
              <a:rPr lang="fr-FR" sz="1600">
                <a:solidFill>
                  <a:schemeClr val="accent3"/>
                </a:solidFill>
              </a:rPr>
              <a:t>Réseaux doctoraux et échanges de personnel : Les universités et entreprises canadiennes participent à la formation, à la supervision et à la mobilité Canada–Europe.</a:t>
            </a:r>
          </a:p>
          <a:p>
            <a:pPr marL="285750" indent="-285750" algn="r">
              <a:buFont typeface="Arial" panose="020B0604020202020204" pitchFamily="34" charset="0"/>
              <a:buChar char="•"/>
            </a:pPr>
            <a:r>
              <a:rPr lang="fr-FR" sz="1600">
                <a:solidFill>
                  <a:schemeClr val="accent3"/>
                </a:solidFill>
              </a:rPr>
              <a:t>COFUND : Le Canada participe principalement comme partenaire ou hôte de mobilité (plus stratégique, financement direct plus limité).</a:t>
            </a:r>
          </a:p>
          <a:p>
            <a:pPr algn="r"/>
            <a:endParaRPr lang="en-US" sz="1600"/>
          </a:p>
        </p:txBody>
      </p:sp>
    </p:spTree>
    <p:extLst>
      <p:ext uri="{BB962C8B-B14F-4D97-AF65-F5344CB8AC3E}">
        <p14:creationId xmlns:p14="http://schemas.microsoft.com/office/powerpoint/2010/main" val="358085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FB603-82F8-DB26-F95D-A92E666CE7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C1BB5-458C-9094-CA0F-B87879E2C822}"/>
              </a:ext>
            </a:extLst>
          </p:cNvPr>
          <p:cNvSpPr>
            <a:spLocks noGrp="1"/>
          </p:cNvSpPr>
          <p:nvPr>
            <p:ph type="title"/>
          </p:nvPr>
        </p:nvSpPr>
        <p:spPr>
          <a:xfrm>
            <a:off x="356438" y="222998"/>
            <a:ext cx="10515600" cy="756000"/>
          </a:xfrm>
        </p:spPr>
        <p:txBody>
          <a:bodyPr/>
          <a:lstStyle/>
          <a:p>
            <a:pPr algn="ctr"/>
            <a:r>
              <a:rPr lang="fr-FR"/>
              <a:t>MSCA – Effet de levier de la BRG</a:t>
            </a:r>
          </a:p>
        </p:txBody>
      </p:sp>
      <p:grpSp>
        <p:nvGrpSpPr>
          <p:cNvPr id="10" name="Group 9">
            <a:extLst>
              <a:ext uri="{FF2B5EF4-FFF2-40B4-BE49-F238E27FC236}">
                <a16:creationId xmlns:a16="http://schemas.microsoft.com/office/drawing/2014/main" id="{0B223951-0429-8308-E14F-3636315FD0E5}"/>
              </a:ext>
            </a:extLst>
          </p:cNvPr>
          <p:cNvGrpSpPr/>
          <p:nvPr/>
        </p:nvGrpSpPr>
        <p:grpSpPr>
          <a:xfrm>
            <a:off x="2815389" y="1488348"/>
            <a:ext cx="8820425" cy="4772271"/>
            <a:chOff x="36818" y="1116000"/>
            <a:chExt cx="11358366" cy="6463795"/>
          </a:xfrm>
        </p:grpSpPr>
        <p:sp>
          <p:nvSpPr>
            <p:cNvPr id="74" name="Rectangle: Rounded Corners 73">
              <a:extLst>
                <a:ext uri="{FF2B5EF4-FFF2-40B4-BE49-F238E27FC236}">
                  <a16:creationId xmlns:a16="http://schemas.microsoft.com/office/drawing/2014/main" id="{D273BCC5-1EB3-46D8-08B6-151455A5A583}"/>
                </a:ext>
              </a:extLst>
            </p:cNvPr>
            <p:cNvSpPr/>
            <p:nvPr/>
          </p:nvSpPr>
          <p:spPr>
            <a:xfrm>
              <a:off x="2972215" y="1116000"/>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7" name="Group 36">
              <a:extLst>
                <a:ext uri="{FF2B5EF4-FFF2-40B4-BE49-F238E27FC236}">
                  <a16:creationId xmlns:a16="http://schemas.microsoft.com/office/drawing/2014/main" id="{0DE31EAA-E2A2-0015-3186-292FD25D2EF4}"/>
                </a:ext>
              </a:extLst>
            </p:cNvPr>
            <p:cNvGrpSpPr/>
            <p:nvPr/>
          </p:nvGrpSpPr>
          <p:grpSpPr>
            <a:xfrm>
              <a:off x="3379231" y="1352136"/>
              <a:ext cx="4425397" cy="4030599"/>
              <a:chOff x="855487" y="1570720"/>
              <a:chExt cx="4425397" cy="4030599"/>
            </a:xfrm>
          </p:grpSpPr>
          <p:grpSp>
            <p:nvGrpSpPr>
              <p:cNvPr id="38" name="Group 17">
                <a:extLst>
                  <a:ext uri="{FF2B5EF4-FFF2-40B4-BE49-F238E27FC236}">
                    <a16:creationId xmlns:a16="http://schemas.microsoft.com/office/drawing/2014/main" id="{2F6C5EB1-4AF0-33F1-567D-E788A815D0E9}"/>
                  </a:ext>
                </a:extLst>
              </p:cNvPr>
              <p:cNvGrpSpPr/>
              <p:nvPr/>
            </p:nvGrpSpPr>
            <p:grpSpPr>
              <a:xfrm rot="10800000">
                <a:off x="1946354" y="1570720"/>
                <a:ext cx="2246263" cy="2075007"/>
                <a:chOff x="0" y="0"/>
                <a:chExt cx="750472" cy="688168"/>
              </a:xfrm>
            </p:grpSpPr>
            <p:sp>
              <p:nvSpPr>
                <p:cNvPr id="72" name="Freeform 18">
                  <a:extLst>
                    <a:ext uri="{FF2B5EF4-FFF2-40B4-BE49-F238E27FC236}">
                      <a16:creationId xmlns:a16="http://schemas.microsoft.com/office/drawing/2014/main" id="{1BCEB8A1-DA3F-216F-DF46-77C4A87FEADE}"/>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3" name="TextBox 19">
                  <a:extLst>
                    <a:ext uri="{FF2B5EF4-FFF2-40B4-BE49-F238E27FC236}">
                      <a16:creationId xmlns:a16="http://schemas.microsoft.com/office/drawing/2014/main" id="{F9F18984-0908-2D54-F27E-1F291C7711F6}"/>
                    </a:ext>
                  </a:extLst>
                </p:cNvPr>
                <p:cNvSpPr txBox="1"/>
                <p:nvPr/>
              </p:nvSpPr>
              <p:spPr>
                <a:xfrm>
                  <a:off x="231964" y="9525"/>
                  <a:ext cx="286544" cy="420580"/>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39" name="Group 20">
                <a:extLst>
                  <a:ext uri="{FF2B5EF4-FFF2-40B4-BE49-F238E27FC236}">
                    <a16:creationId xmlns:a16="http://schemas.microsoft.com/office/drawing/2014/main" id="{632DC3FF-8D63-1E91-A12F-3657913ECFF6}"/>
                  </a:ext>
                </a:extLst>
              </p:cNvPr>
              <p:cNvGrpSpPr/>
              <p:nvPr/>
            </p:nvGrpSpPr>
            <p:grpSpPr>
              <a:xfrm rot="10800000">
                <a:off x="3034621" y="3526312"/>
                <a:ext cx="2246263" cy="2075007"/>
                <a:chOff x="0" y="0"/>
                <a:chExt cx="750472" cy="688168"/>
              </a:xfrm>
              <a:solidFill>
                <a:schemeClr val="accent2">
                  <a:lumMod val="50000"/>
                </a:schemeClr>
              </a:solidFill>
            </p:grpSpPr>
            <p:sp>
              <p:nvSpPr>
                <p:cNvPr id="70" name="Freeform 21">
                  <a:extLst>
                    <a:ext uri="{FF2B5EF4-FFF2-40B4-BE49-F238E27FC236}">
                      <a16:creationId xmlns:a16="http://schemas.microsoft.com/office/drawing/2014/main" id="{64A51FD9-A887-7664-2B38-4DD708B02A27}"/>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1" name="TextBox 22">
                  <a:extLst>
                    <a:ext uri="{FF2B5EF4-FFF2-40B4-BE49-F238E27FC236}">
                      <a16:creationId xmlns:a16="http://schemas.microsoft.com/office/drawing/2014/main" id="{1E2E6590-5696-4654-E8DA-CB8DF9186DC0}"/>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0" name="Group 23">
                <a:extLst>
                  <a:ext uri="{FF2B5EF4-FFF2-40B4-BE49-F238E27FC236}">
                    <a16:creationId xmlns:a16="http://schemas.microsoft.com/office/drawing/2014/main" id="{8E259745-1FF8-5DCC-F3D1-80B7ECDD6F9F}"/>
                  </a:ext>
                </a:extLst>
              </p:cNvPr>
              <p:cNvGrpSpPr/>
              <p:nvPr/>
            </p:nvGrpSpPr>
            <p:grpSpPr>
              <a:xfrm rot="10800000">
                <a:off x="855487" y="3519811"/>
                <a:ext cx="2246263" cy="2075007"/>
                <a:chOff x="0" y="0"/>
                <a:chExt cx="750472" cy="688168"/>
              </a:xfrm>
              <a:solidFill>
                <a:schemeClr val="accent5">
                  <a:lumMod val="60000"/>
                  <a:lumOff val="40000"/>
                </a:schemeClr>
              </a:solidFill>
            </p:grpSpPr>
            <p:sp>
              <p:nvSpPr>
                <p:cNvPr id="68" name="Freeform 24">
                  <a:extLst>
                    <a:ext uri="{FF2B5EF4-FFF2-40B4-BE49-F238E27FC236}">
                      <a16:creationId xmlns:a16="http://schemas.microsoft.com/office/drawing/2014/main" id="{F7C8F8A6-D003-7B91-5AA0-35E9F4118E4F}"/>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9" name="TextBox 25">
                  <a:extLst>
                    <a:ext uri="{FF2B5EF4-FFF2-40B4-BE49-F238E27FC236}">
                      <a16:creationId xmlns:a16="http://schemas.microsoft.com/office/drawing/2014/main" id="{CB4B19FC-03B6-F800-E295-60078D9A6AE4}"/>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1" name="Group 26">
                <a:extLst>
                  <a:ext uri="{FF2B5EF4-FFF2-40B4-BE49-F238E27FC236}">
                    <a16:creationId xmlns:a16="http://schemas.microsoft.com/office/drawing/2014/main" id="{49CB8AC4-8594-78C7-974E-9EE62815BE2D}"/>
                  </a:ext>
                </a:extLst>
              </p:cNvPr>
              <p:cNvGrpSpPr/>
              <p:nvPr/>
            </p:nvGrpSpPr>
            <p:grpSpPr>
              <a:xfrm>
                <a:off x="2669954" y="3128263"/>
                <a:ext cx="742241" cy="747728"/>
                <a:chOff x="0" y="0"/>
                <a:chExt cx="812800" cy="812800"/>
              </a:xfrm>
            </p:grpSpPr>
            <p:sp>
              <p:nvSpPr>
                <p:cNvPr id="66" name="Freeform 27">
                  <a:extLst>
                    <a:ext uri="{FF2B5EF4-FFF2-40B4-BE49-F238E27FC236}">
                      <a16:creationId xmlns:a16="http://schemas.microsoft.com/office/drawing/2014/main" id="{FEB878AD-D2A1-FFC1-9D4B-94AE24F3EE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7" name="TextBox 28">
                  <a:extLst>
                    <a:ext uri="{FF2B5EF4-FFF2-40B4-BE49-F238E27FC236}">
                      <a16:creationId xmlns:a16="http://schemas.microsoft.com/office/drawing/2014/main" id="{5BF70577-5923-3F2B-8690-9765DF53CEED}"/>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2" name="Freeform 29">
                <a:extLst>
                  <a:ext uri="{FF2B5EF4-FFF2-40B4-BE49-F238E27FC236}">
                    <a16:creationId xmlns:a16="http://schemas.microsoft.com/office/drawing/2014/main" id="{8062996A-5A05-E61D-313A-CBBA84FE3783}"/>
                  </a:ext>
                </a:extLst>
              </p:cNvPr>
              <p:cNvSpPr/>
              <p:nvPr/>
            </p:nvSpPr>
            <p:spPr>
              <a:xfrm>
                <a:off x="2819089" y="3286608"/>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3" name="Group 34">
                <a:extLst>
                  <a:ext uri="{FF2B5EF4-FFF2-40B4-BE49-F238E27FC236}">
                    <a16:creationId xmlns:a16="http://schemas.microsoft.com/office/drawing/2014/main" id="{5DA8FC57-35D3-F74C-CAE7-42920D6B6D25}"/>
                  </a:ext>
                </a:extLst>
              </p:cNvPr>
              <p:cNvGrpSpPr/>
              <p:nvPr/>
            </p:nvGrpSpPr>
            <p:grpSpPr>
              <a:xfrm>
                <a:off x="3280952" y="3432935"/>
                <a:ext cx="318474" cy="320829"/>
                <a:chOff x="1" y="0"/>
                <a:chExt cx="812799" cy="812799"/>
              </a:xfrm>
            </p:grpSpPr>
            <p:sp>
              <p:nvSpPr>
                <p:cNvPr id="64" name="Freeform 35">
                  <a:extLst>
                    <a:ext uri="{FF2B5EF4-FFF2-40B4-BE49-F238E27FC236}">
                      <a16:creationId xmlns:a16="http://schemas.microsoft.com/office/drawing/2014/main" id="{2703AB57-A517-4B66-222F-46CBC0326388}"/>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5" name="TextBox 36">
                  <a:extLst>
                    <a:ext uri="{FF2B5EF4-FFF2-40B4-BE49-F238E27FC236}">
                      <a16:creationId xmlns:a16="http://schemas.microsoft.com/office/drawing/2014/main" id="{CCBD0BFE-4F63-60D1-7B34-5B4D26577DB4}"/>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4" name="Freeform 37">
                <a:extLst>
                  <a:ext uri="{FF2B5EF4-FFF2-40B4-BE49-F238E27FC236}">
                    <a16:creationId xmlns:a16="http://schemas.microsoft.com/office/drawing/2014/main" id="{574A59DE-0496-F5F6-985E-EF3F862712CA}"/>
                  </a:ext>
                </a:extLst>
              </p:cNvPr>
              <p:cNvSpPr/>
              <p:nvPr/>
            </p:nvSpPr>
            <p:spPr>
              <a:xfrm>
                <a:off x="3302126" y="3449489"/>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5" name="Group 38">
                <a:extLst>
                  <a:ext uri="{FF2B5EF4-FFF2-40B4-BE49-F238E27FC236}">
                    <a16:creationId xmlns:a16="http://schemas.microsoft.com/office/drawing/2014/main" id="{9C5138D0-30FB-1B77-D027-48DB08107C76}"/>
                  </a:ext>
                </a:extLst>
              </p:cNvPr>
              <p:cNvGrpSpPr/>
              <p:nvPr/>
            </p:nvGrpSpPr>
            <p:grpSpPr>
              <a:xfrm>
                <a:off x="2115043" y="4229255"/>
                <a:ext cx="710498" cy="876165"/>
                <a:chOff x="0" y="0"/>
                <a:chExt cx="1398360" cy="1711762"/>
              </a:xfrm>
            </p:grpSpPr>
            <p:grpSp>
              <p:nvGrpSpPr>
                <p:cNvPr id="58" name="Group 39">
                  <a:extLst>
                    <a:ext uri="{FF2B5EF4-FFF2-40B4-BE49-F238E27FC236}">
                      <a16:creationId xmlns:a16="http://schemas.microsoft.com/office/drawing/2014/main" id="{4E07AB1B-D9B7-FFD2-50C6-D72F41C8AB28}"/>
                    </a:ext>
                  </a:extLst>
                </p:cNvPr>
                <p:cNvGrpSpPr/>
                <p:nvPr/>
              </p:nvGrpSpPr>
              <p:grpSpPr>
                <a:xfrm>
                  <a:off x="0" y="0"/>
                  <a:ext cx="1398360" cy="1398360"/>
                  <a:chOff x="0" y="0"/>
                  <a:chExt cx="812800" cy="812800"/>
                </a:xfrm>
              </p:grpSpPr>
              <p:sp>
                <p:nvSpPr>
                  <p:cNvPr id="62" name="Freeform 40">
                    <a:extLst>
                      <a:ext uri="{FF2B5EF4-FFF2-40B4-BE49-F238E27FC236}">
                        <a16:creationId xmlns:a16="http://schemas.microsoft.com/office/drawing/2014/main" id="{5C5276FD-A87B-597A-FAFC-8CAB7A6DAE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3" name="TextBox 41">
                    <a:extLst>
                      <a:ext uri="{FF2B5EF4-FFF2-40B4-BE49-F238E27FC236}">
                        <a16:creationId xmlns:a16="http://schemas.microsoft.com/office/drawing/2014/main" id="{F493FC85-F5FA-F14E-39AA-3184548A66C7}"/>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9" name="Freeform 42">
                  <a:extLst>
                    <a:ext uri="{FF2B5EF4-FFF2-40B4-BE49-F238E27FC236}">
                      <a16:creationId xmlns:a16="http://schemas.microsoft.com/office/drawing/2014/main" id="{B1C16935-DF04-E3D0-7FC9-44482A61D3A6}"/>
                    </a:ext>
                  </a:extLst>
                </p:cNvPr>
                <p:cNvSpPr/>
                <p:nvPr/>
              </p:nvSpPr>
              <p:spPr>
                <a:xfrm>
                  <a:off x="326439" y="160505"/>
                  <a:ext cx="745483" cy="891339"/>
                </a:xfrm>
                <a:custGeom>
                  <a:avLst/>
                  <a:gdLst/>
                  <a:ahLst/>
                  <a:cxnLst/>
                  <a:rect l="l" t="t" r="r" b="b"/>
                  <a:pathLst>
                    <a:path w="745483" h="891339">
                      <a:moveTo>
                        <a:pt x="0" y="0"/>
                      </a:moveTo>
                      <a:lnTo>
                        <a:pt x="745483" y="0"/>
                      </a:lnTo>
                      <a:lnTo>
                        <a:pt x="745483" y="891339"/>
                      </a:lnTo>
                      <a:lnTo>
                        <a:pt x="0" y="8913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0" name="Freeform 44">
                  <a:extLst>
                    <a:ext uri="{FF2B5EF4-FFF2-40B4-BE49-F238E27FC236}">
                      <a16:creationId xmlns:a16="http://schemas.microsoft.com/office/drawing/2014/main" id="{109FAEE9-0EB2-E588-3744-06CE6007920B}"/>
                    </a:ext>
                  </a:extLst>
                </p:cNvPr>
                <p:cNvSpPr/>
                <p:nvPr/>
              </p:nvSpPr>
              <p:spPr>
                <a:xfrm>
                  <a:off x="771558" y="1084960"/>
                  <a:ext cx="626802" cy="62680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1" name="Freeform 46">
                  <a:extLst>
                    <a:ext uri="{FF2B5EF4-FFF2-40B4-BE49-F238E27FC236}">
                      <a16:creationId xmlns:a16="http://schemas.microsoft.com/office/drawing/2014/main" id="{7D5CC2C0-08B0-A700-3BFA-02E843EF908F}"/>
                    </a:ext>
                  </a:extLst>
                </p:cNvPr>
                <p:cNvSpPr/>
                <p:nvPr/>
              </p:nvSpPr>
              <p:spPr>
                <a:xfrm>
                  <a:off x="812122" y="1114494"/>
                  <a:ext cx="564714" cy="556244"/>
                </a:xfrm>
                <a:custGeom>
                  <a:avLst/>
                  <a:gdLst/>
                  <a:ahLst/>
                  <a:cxnLst/>
                  <a:rect l="l" t="t" r="r" b="b"/>
                  <a:pathLst>
                    <a:path w="564714" h="556243">
                      <a:moveTo>
                        <a:pt x="0" y="0"/>
                      </a:moveTo>
                      <a:lnTo>
                        <a:pt x="564714" y="0"/>
                      </a:lnTo>
                      <a:lnTo>
                        <a:pt x="564714" y="556243"/>
                      </a:lnTo>
                      <a:lnTo>
                        <a:pt x="0" y="556243"/>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6" name="Group 26">
                <a:extLst>
                  <a:ext uri="{FF2B5EF4-FFF2-40B4-BE49-F238E27FC236}">
                    <a16:creationId xmlns:a16="http://schemas.microsoft.com/office/drawing/2014/main" id="{75E6A9AB-5ED8-5AAD-C0FC-3A3F2E28C45F}"/>
                  </a:ext>
                </a:extLst>
              </p:cNvPr>
              <p:cNvGrpSpPr/>
              <p:nvPr/>
            </p:nvGrpSpPr>
            <p:grpSpPr>
              <a:xfrm>
                <a:off x="3263060" y="4190448"/>
                <a:ext cx="742241" cy="747728"/>
                <a:chOff x="0" y="0"/>
                <a:chExt cx="812800" cy="812800"/>
              </a:xfrm>
            </p:grpSpPr>
            <p:sp>
              <p:nvSpPr>
                <p:cNvPr id="56" name="Freeform 27">
                  <a:extLst>
                    <a:ext uri="{FF2B5EF4-FFF2-40B4-BE49-F238E27FC236}">
                      <a16:creationId xmlns:a16="http://schemas.microsoft.com/office/drawing/2014/main" id="{D7FEDECD-FD4F-3932-1D39-AA84835C6B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7" name="TextBox 28">
                  <a:extLst>
                    <a:ext uri="{FF2B5EF4-FFF2-40B4-BE49-F238E27FC236}">
                      <a16:creationId xmlns:a16="http://schemas.microsoft.com/office/drawing/2014/main" id="{D2B935F9-DD14-A1C1-F8DC-2EA55B04BFBF}"/>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7" name="Freeform 29">
                <a:extLst>
                  <a:ext uri="{FF2B5EF4-FFF2-40B4-BE49-F238E27FC236}">
                    <a16:creationId xmlns:a16="http://schemas.microsoft.com/office/drawing/2014/main" id="{F6CB85E8-9F43-922C-AFB8-762545961FEA}"/>
                  </a:ext>
                </a:extLst>
              </p:cNvPr>
              <p:cNvSpPr/>
              <p:nvPr/>
            </p:nvSpPr>
            <p:spPr>
              <a:xfrm>
                <a:off x="3412195" y="4348793"/>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8" name="Group 34">
                <a:extLst>
                  <a:ext uri="{FF2B5EF4-FFF2-40B4-BE49-F238E27FC236}">
                    <a16:creationId xmlns:a16="http://schemas.microsoft.com/office/drawing/2014/main" id="{2C0ABC7C-C292-5BB2-B8EF-6B11C516F100}"/>
                  </a:ext>
                </a:extLst>
              </p:cNvPr>
              <p:cNvGrpSpPr/>
              <p:nvPr/>
            </p:nvGrpSpPr>
            <p:grpSpPr>
              <a:xfrm>
                <a:off x="3222870" y="4785046"/>
                <a:ext cx="318474" cy="320829"/>
                <a:chOff x="1" y="0"/>
                <a:chExt cx="812799" cy="812799"/>
              </a:xfrm>
            </p:grpSpPr>
            <p:sp>
              <p:nvSpPr>
                <p:cNvPr id="54" name="Freeform 35">
                  <a:extLst>
                    <a:ext uri="{FF2B5EF4-FFF2-40B4-BE49-F238E27FC236}">
                      <a16:creationId xmlns:a16="http://schemas.microsoft.com/office/drawing/2014/main" id="{292C8E02-BD15-DDCB-2CE2-267C2BA0AF5D}"/>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5" name="TextBox 36">
                  <a:extLst>
                    <a:ext uri="{FF2B5EF4-FFF2-40B4-BE49-F238E27FC236}">
                      <a16:creationId xmlns:a16="http://schemas.microsoft.com/office/drawing/2014/main" id="{7B986435-5A9C-448C-F778-2F7B0B08CFD2}"/>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9" name="Freeform 54">
                <a:extLst>
                  <a:ext uri="{FF2B5EF4-FFF2-40B4-BE49-F238E27FC236}">
                    <a16:creationId xmlns:a16="http://schemas.microsoft.com/office/drawing/2014/main" id="{BE311801-004A-E0C4-25E9-94B9D7C75788}"/>
                  </a:ext>
                </a:extLst>
              </p:cNvPr>
              <p:cNvSpPr/>
              <p:nvPr/>
            </p:nvSpPr>
            <p:spPr>
              <a:xfrm>
                <a:off x="3246132" y="481281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50" name="Group 34">
                <a:extLst>
                  <a:ext uri="{FF2B5EF4-FFF2-40B4-BE49-F238E27FC236}">
                    <a16:creationId xmlns:a16="http://schemas.microsoft.com/office/drawing/2014/main" id="{E21C1006-F7C4-7B99-5962-E2FB8AC16777}"/>
                  </a:ext>
                </a:extLst>
              </p:cNvPr>
              <p:cNvGrpSpPr/>
              <p:nvPr/>
            </p:nvGrpSpPr>
            <p:grpSpPr>
              <a:xfrm>
                <a:off x="2240850" y="4791256"/>
                <a:ext cx="318474" cy="320829"/>
                <a:chOff x="1" y="0"/>
                <a:chExt cx="812799" cy="812799"/>
              </a:xfrm>
            </p:grpSpPr>
            <p:sp>
              <p:nvSpPr>
                <p:cNvPr id="52" name="Freeform 35">
                  <a:extLst>
                    <a:ext uri="{FF2B5EF4-FFF2-40B4-BE49-F238E27FC236}">
                      <a16:creationId xmlns:a16="http://schemas.microsoft.com/office/drawing/2014/main" id="{CCB76274-2E1B-6518-0B2A-4AD34672146F}"/>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3" name="TextBox 36">
                  <a:extLst>
                    <a:ext uri="{FF2B5EF4-FFF2-40B4-BE49-F238E27FC236}">
                      <a16:creationId xmlns:a16="http://schemas.microsoft.com/office/drawing/2014/main" id="{67E36923-5C90-3352-2B30-EB76D83145AD}"/>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1" name="Freeform 54">
                <a:extLst>
                  <a:ext uri="{FF2B5EF4-FFF2-40B4-BE49-F238E27FC236}">
                    <a16:creationId xmlns:a16="http://schemas.microsoft.com/office/drawing/2014/main" id="{B8D0BC5B-33C9-D7AF-EF07-B4E2BDF596DD}"/>
                  </a:ext>
                </a:extLst>
              </p:cNvPr>
              <p:cNvSpPr/>
              <p:nvPr/>
            </p:nvSpPr>
            <p:spPr>
              <a:xfrm>
                <a:off x="2264112" y="481902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cxnSp>
          <p:nvCxnSpPr>
            <p:cNvPr id="77" name="Straight Connector 76">
              <a:extLst>
                <a:ext uri="{FF2B5EF4-FFF2-40B4-BE49-F238E27FC236}">
                  <a16:creationId xmlns:a16="http://schemas.microsoft.com/office/drawing/2014/main" id="{4CD4211C-7157-E811-0BAC-D020F7251A09}"/>
                </a:ext>
              </a:extLst>
            </p:cNvPr>
            <p:cNvCxnSpPr/>
            <p:nvPr/>
          </p:nvCxnSpPr>
          <p:spPr>
            <a:xfrm>
              <a:off x="6252663" y="2340864"/>
              <a:ext cx="28913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EB5BFF3-BA50-5632-3625-4CF6739E06CB}"/>
                </a:ext>
              </a:extLst>
            </p:cNvPr>
            <p:cNvCxnSpPr>
              <a:cxnSpLocks/>
            </p:cNvCxnSpPr>
            <p:nvPr/>
          </p:nvCxnSpPr>
          <p:spPr>
            <a:xfrm>
              <a:off x="7346895" y="4203192"/>
              <a:ext cx="18611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4C11E234-6458-B3B9-BDE0-F1040902F9CD}"/>
                </a:ext>
              </a:extLst>
            </p:cNvPr>
            <p:cNvCxnSpPr>
              <a:cxnSpLocks/>
            </p:cNvCxnSpPr>
            <p:nvPr/>
          </p:nvCxnSpPr>
          <p:spPr>
            <a:xfrm>
              <a:off x="2126673" y="4206240"/>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4C44282-9265-5973-8FD0-0F0036C3C05C}"/>
                </a:ext>
              </a:extLst>
            </p:cNvPr>
            <p:cNvSpPr txBox="1"/>
            <p:nvPr/>
          </p:nvSpPr>
          <p:spPr>
            <a:xfrm>
              <a:off x="36818" y="3953048"/>
              <a:ext cx="2188831" cy="3626747"/>
            </a:xfrm>
            <a:prstGeom prst="rect">
              <a:avLst/>
            </a:prstGeom>
            <a:noFill/>
          </p:spPr>
          <p:txBody>
            <a:bodyPr wrap="square" rtlCol="0">
              <a:spAutoFit/>
            </a:bodyPr>
            <a:lstStyle/>
            <a:p>
              <a:pPr>
                <a:buNone/>
              </a:pPr>
              <a:r>
                <a:rPr lang="fr-FR" sz="1200" b="1"/>
                <a:t>Stagiaire Canadien ou Européen </a:t>
              </a:r>
              <a:r>
                <a:rPr lang="fr-FR" sz="1200" b="1" i="1"/>
                <a:t>(Levier de Financement)*</a:t>
              </a:r>
            </a:p>
            <a:p>
              <a:pPr marL="285750" indent="-285750">
                <a:buFont typeface="Arial" panose="020B0604020202020204" pitchFamily="34" charset="0"/>
                <a:buChar char="•"/>
              </a:pPr>
              <a:endParaRPr lang="en-US" sz="1100" b="1" i="1"/>
            </a:p>
            <a:p>
              <a:pPr marL="171450" indent="-171450">
                <a:buFont typeface="Arial" panose="020B0604020202020204" pitchFamily="34" charset="0"/>
                <a:buChar char="•"/>
              </a:pPr>
              <a:r>
                <a:rPr lang="fr-FR" sz="1100" b="1"/>
                <a:t>Stagiaires postdoctoraux :</a:t>
              </a:r>
              <a:r>
                <a:rPr lang="fr-FR" sz="1100"/>
                <a:t> participation </a:t>
              </a:r>
              <a:r>
                <a:rPr lang="fr-FR" sz="1100">
                  <a:highlight>
                    <a:srgbClr val="FFFF00"/>
                  </a:highlight>
                </a:rPr>
                <a:t>comme </a:t>
              </a:r>
              <a:r>
                <a:rPr lang="fr-FR" sz="1100" b="1" err="1">
                  <a:highlight>
                    <a:srgbClr val="FFFF00"/>
                  </a:highlight>
                </a:rPr>
                <a:t>candidat·e</a:t>
              </a:r>
              <a:r>
                <a:rPr lang="fr-FR" sz="1100" b="1">
                  <a:highlight>
                    <a:srgbClr val="FFFF00"/>
                  </a:highlight>
                </a:rPr>
                <a:t> MSCA</a:t>
              </a:r>
              <a:r>
                <a:rPr lang="fr-FR" sz="1100">
                  <a:highlight>
                    <a:srgbClr val="FFFF00"/>
                  </a:highlight>
                </a:rPr>
                <a:t> </a:t>
              </a:r>
              <a:r>
                <a:rPr lang="fr-FR" sz="1100"/>
                <a:t>ou membre d’équipe.</a:t>
              </a:r>
            </a:p>
            <a:p>
              <a:pPr marL="171450" indent="-171450">
                <a:buFont typeface="Arial" panose="020B0604020202020204" pitchFamily="34" charset="0"/>
                <a:buChar char="•"/>
              </a:pPr>
              <a:r>
                <a:rPr lang="fr-FR" sz="1100" b="1"/>
                <a:t>Du premier cycle au doctorat :</a:t>
              </a:r>
              <a:r>
                <a:rPr lang="fr-FR" sz="1100"/>
                <a:t> participation comme </a:t>
              </a:r>
              <a:r>
                <a:rPr lang="fr-FR" sz="1100" b="1"/>
                <a:t>membre ou </a:t>
              </a:r>
              <a:r>
                <a:rPr lang="fr-FR" sz="1100" b="1" err="1"/>
                <a:t>collaborateur·trice</a:t>
              </a:r>
              <a:r>
                <a:rPr lang="fr-FR" sz="1100" b="1"/>
                <a:t> d’un projet MSCA</a:t>
              </a:r>
              <a:r>
                <a:rPr lang="fr-FR" sz="1100"/>
                <a:t>.</a:t>
              </a:r>
            </a:p>
          </p:txBody>
        </p:sp>
        <p:sp>
          <p:nvSpPr>
            <p:cNvPr id="7" name="TextBox 6">
              <a:extLst>
                <a:ext uri="{FF2B5EF4-FFF2-40B4-BE49-F238E27FC236}">
                  <a16:creationId xmlns:a16="http://schemas.microsoft.com/office/drawing/2014/main" id="{CF9DFC04-36D9-4C7B-CD45-708A0011C1F9}"/>
                </a:ext>
              </a:extLst>
            </p:cNvPr>
            <p:cNvSpPr txBox="1"/>
            <p:nvPr/>
          </p:nvSpPr>
          <p:spPr>
            <a:xfrm>
              <a:off x="9374601" y="1632978"/>
              <a:ext cx="2020583" cy="2542892"/>
            </a:xfrm>
            <a:prstGeom prst="rect">
              <a:avLst/>
            </a:prstGeom>
            <a:noFill/>
          </p:spPr>
          <p:txBody>
            <a:bodyPr wrap="square" rtlCol="0">
              <a:spAutoFit/>
            </a:bodyPr>
            <a:lstStyle/>
            <a:p>
              <a:pPr>
                <a:buNone/>
              </a:pPr>
              <a:r>
                <a:rPr lang="fr-FR" sz="1200" b="1"/>
                <a:t>Université Canadienne et </a:t>
              </a:r>
              <a:r>
                <a:rPr lang="fr-FR" sz="1200" b="1" err="1"/>
                <a:t>Professeur·e</a:t>
              </a:r>
              <a:r>
                <a:rPr lang="fr-FR" sz="1200" b="1"/>
                <a:t> </a:t>
              </a:r>
              <a:r>
                <a:rPr lang="fr-FR" sz="1200" b="1" i="1"/>
                <a:t>(Versement du Financement)</a:t>
              </a:r>
              <a:r>
                <a:rPr lang="fr-FR" sz="1200" b="1"/>
                <a:t>*</a:t>
              </a:r>
            </a:p>
            <a:p>
              <a:endParaRPr lang="en-US" sz="1200" b="1" i="1"/>
            </a:p>
            <a:p>
              <a:pPr marL="171450" indent="-171450">
                <a:buFont typeface="Arial" panose="020B0604020202020204" pitchFamily="34" charset="0"/>
                <a:buChar char="•"/>
              </a:pPr>
              <a:r>
                <a:rPr lang="fr-FR" sz="1100" err="1"/>
                <a:t>Collaborateur·trice</a:t>
              </a:r>
              <a:r>
                <a:rPr lang="fr-FR" sz="1100"/>
                <a:t> ou </a:t>
              </a:r>
              <a:r>
                <a:rPr lang="fr-FR" sz="1100">
                  <a:highlight>
                    <a:srgbClr val="FFFF00"/>
                  </a:highlight>
                </a:rPr>
                <a:t>établissement d’accueil MSCA.</a:t>
              </a:r>
            </a:p>
            <a:p>
              <a:pPr marL="285750" indent="-285750">
                <a:buFont typeface="Arial" panose="020B0604020202020204" pitchFamily="34" charset="0"/>
                <a:buChar char="•"/>
              </a:pPr>
              <a:endParaRPr lang="en-US" sz="1100" b="1"/>
            </a:p>
          </p:txBody>
        </p:sp>
        <p:sp>
          <p:nvSpPr>
            <p:cNvPr id="8" name="TextBox 7">
              <a:extLst>
                <a:ext uri="{FF2B5EF4-FFF2-40B4-BE49-F238E27FC236}">
                  <a16:creationId xmlns:a16="http://schemas.microsoft.com/office/drawing/2014/main" id="{56DF280A-E004-2F86-8C66-C464A53426F5}"/>
                </a:ext>
              </a:extLst>
            </p:cNvPr>
            <p:cNvSpPr txBox="1"/>
            <p:nvPr/>
          </p:nvSpPr>
          <p:spPr>
            <a:xfrm>
              <a:off x="9302306" y="3953047"/>
              <a:ext cx="2020583" cy="2459519"/>
            </a:xfrm>
            <a:prstGeom prst="rect">
              <a:avLst/>
            </a:prstGeom>
            <a:noFill/>
          </p:spPr>
          <p:txBody>
            <a:bodyPr wrap="square" rtlCol="0">
              <a:spAutoFit/>
            </a:bodyPr>
            <a:lstStyle/>
            <a:p>
              <a:pPr>
                <a:buNone/>
              </a:pPr>
              <a:r>
                <a:rPr lang="fr-FR" sz="1200" b="1"/>
                <a:t>Université de l’UE et </a:t>
              </a:r>
              <a:r>
                <a:rPr lang="fr-FR" sz="1200" b="1" err="1"/>
                <a:t>professeur·e</a:t>
              </a:r>
              <a:r>
                <a:rPr lang="fr-FR" sz="1200" b="1"/>
                <a:t>*</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endParaRPr lang="en-US" sz="1100" b="1" i="1"/>
            </a:p>
            <a:p>
              <a:pPr marL="171450" indent="-171450">
                <a:buFont typeface="Arial" panose="020B0604020202020204" pitchFamily="34" charset="0"/>
                <a:buChar char="•"/>
              </a:pPr>
              <a:r>
                <a:rPr lang="fr-FR" sz="1100" err="1"/>
                <a:t>Chercheur·e</a:t>
              </a:r>
              <a:r>
                <a:rPr lang="fr-FR" sz="1100"/>
                <a:t> </a:t>
              </a:r>
              <a:r>
                <a:rPr lang="fr-FR" sz="1100" err="1"/>
                <a:t>principal·e</a:t>
              </a:r>
              <a:r>
                <a:rPr lang="fr-FR" sz="1100"/>
                <a:t> MSCA ou établissement d’accueil d’</a:t>
              </a:r>
              <a:r>
                <a:rPr lang="fr-FR" sz="1100" err="1"/>
                <a:t>un·e</a:t>
              </a:r>
              <a:r>
                <a:rPr lang="fr-FR" sz="1100"/>
                <a:t> </a:t>
              </a:r>
              <a:r>
                <a:rPr lang="fr-FR" sz="1100" err="1"/>
                <a:t>postdoctorant·e</a:t>
              </a:r>
              <a:r>
                <a:rPr lang="fr-FR" sz="1100"/>
                <a:t> </a:t>
              </a:r>
              <a:r>
                <a:rPr lang="fr-FR" sz="1100" err="1"/>
                <a:t>canadien·ne</a:t>
              </a:r>
              <a:r>
                <a:rPr lang="fr-FR" sz="1100"/>
                <a:t>.</a:t>
              </a:r>
            </a:p>
          </p:txBody>
        </p:sp>
      </p:grpSp>
      <p:cxnSp>
        <p:nvCxnSpPr>
          <p:cNvPr id="12" name="Straight Connector 11">
            <a:extLst>
              <a:ext uri="{FF2B5EF4-FFF2-40B4-BE49-F238E27FC236}">
                <a16:creationId xmlns:a16="http://schemas.microsoft.com/office/drawing/2014/main" id="{D4DAA96D-23EA-2E8F-F573-579F62A045FA}"/>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291EE99B-5107-AADD-0C89-440393531286}"/>
              </a:ext>
            </a:extLst>
          </p:cNvPr>
          <p:cNvSpPr/>
          <p:nvPr/>
        </p:nvSpPr>
        <p:spPr>
          <a:xfrm>
            <a:off x="264696" y="854243"/>
            <a:ext cx="1811774" cy="522809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sz="1400" b="1">
                <a:solidFill>
                  <a:schemeClr val="tx1"/>
                </a:solidFill>
                <a:latin typeface="+mj-lt"/>
              </a:rPr>
              <a:t>Principales utilisations :</a:t>
            </a:r>
          </a:p>
          <a:p>
            <a:pPr marL="171450" indent="-171450">
              <a:buFont typeface="Arial" panose="020B0604020202020204" pitchFamily="34" charset="0"/>
              <a:buChar char="•"/>
            </a:pPr>
            <a:r>
              <a:rPr lang="fr-FR" sz="1200">
                <a:solidFill>
                  <a:schemeClr val="tx1"/>
                </a:solidFill>
              </a:rPr>
              <a:t>Financement visant à coordonner l’identification de </a:t>
            </a:r>
            <a:r>
              <a:rPr lang="fr-FR" sz="1200" err="1">
                <a:solidFill>
                  <a:schemeClr val="tx1"/>
                </a:solidFill>
              </a:rPr>
              <a:t>chercheur·e·s</a:t>
            </a:r>
            <a:r>
              <a:rPr lang="fr-FR" sz="1200">
                <a:solidFill>
                  <a:schemeClr val="tx1"/>
                </a:solidFill>
              </a:rPr>
              <a:t> </a:t>
            </a:r>
            <a:r>
              <a:rPr lang="fr-FR" sz="1200" err="1">
                <a:solidFill>
                  <a:schemeClr val="tx1"/>
                </a:solidFill>
              </a:rPr>
              <a:t>principaux·ales</a:t>
            </a:r>
            <a:r>
              <a:rPr lang="fr-FR" sz="1200">
                <a:solidFill>
                  <a:schemeClr val="tx1"/>
                </a:solidFill>
              </a:rPr>
              <a:t> </a:t>
            </a:r>
            <a:r>
              <a:rPr lang="fr-FR" sz="1200" err="1">
                <a:solidFill>
                  <a:schemeClr val="tx1"/>
                </a:solidFill>
              </a:rPr>
              <a:t>canadien·ne·s</a:t>
            </a:r>
            <a:r>
              <a:rPr lang="fr-FR" sz="1200">
                <a:solidFill>
                  <a:schemeClr val="tx1"/>
                </a:solidFill>
              </a:rPr>
              <a:t> ou </a:t>
            </a:r>
            <a:r>
              <a:rPr lang="fr-FR" sz="1200" err="1">
                <a:solidFill>
                  <a:schemeClr val="tx1"/>
                </a:solidFill>
              </a:rPr>
              <a:t>européen·ne·s</a:t>
            </a:r>
            <a:r>
              <a:rPr lang="fr-FR" sz="1200">
                <a:solidFill>
                  <a:schemeClr val="tx1"/>
                </a:solidFill>
              </a:rPr>
              <a:t> comme établissements d’accueil.</a:t>
            </a:r>
          </a:p>
          <a:p>
            <a:pPr marL="171450" indent="-171450">
              <a:buFont typeface="Arial" panose="020B0604020202020204" pitchFamily="34" charset="0"/>
              <a:buChar char="•"/>
            </a:pPr>
            <a:r>
              <a:rPr lang="fr-FR" sz="1200">
                <a:solidFill>
                  <a:schemeClr val="tx1"/>
                </a:solidFill>
              </a:rPr>
              <a:t>Financement visant à intégrer des </a:t>
            </a:r>
            <a:r>
              <a:rPr lang="fr-FR" sz="1200" err="1">
                <a:solidFill>
                  <a:schemeClr val="tx1"/>
                </a:solidFill>
              </a:rPr>
              <a:t>chercheur·e·s</a:t>
            </a:r>
            <a:r>
              <a:rPr lang="fr-FR" sz="1200">
                <a:solidFill>
                  <a:schemeClr val="tx1"/>
                </a:solidFill>
              </a:rPr>
              <a:t> </a:t>
            </a:r>
            <a:r>
              <a:rPr lang="fr-FR" sz="1200" err="1">
                <a:solidFill>
                  <a:schemeClr val="tx1"/>
                </a:solidFill>
              </a:rPr>
              <a:t>canadien·ne·s</a:t>
            </a:r>
            <a:r>
              <a:rPr lang="fr-FR" sz="1200">
                <a:solidFill>
                  <a:schemeClr val="tx1"/>
                </a:solidFill>
              </a:rPr>
              <a:t> ou </a:t>
            </a:r>
            <a:r>
              <a:rPr lang="fr-FR" sz="1200" err="1">
                <a:solidFill>
                  <a:schemeClr val="tx1"/>
                </a:solidFill>
              </a:rPr>
              <a:t>européen·ne·s</a:t>
            </a:r>
            <a:r>
              <a:rPr lang="fr-FR" sz="1200">
                <a:solidFill>
                  <a:schemeClr val="tx1"/>
                </a:solidFill>
              </a:rPr>
              <a:t> dans des collaborations postdoctorales MSCA.</a:t>
            </a:r>
          </a:p>
        </p:txBody>
      </p:sp>
      <p:sp>
        <p:nvSpPr>
          <p:cNvPr id="11" name="Rectangle 10">
            <a:extLst>
              <a:ext uri="{FF2B5EF4-FFF2-40B4-BE49-F238E27FC236}">
                <a16:creationId xmlns:a16="http://schemas.microsoft.com/office/drawing/2014/main" id="{2179CCD4-EA60-A696-1E43-DD22F5B2BFE8}"/>
              </a:ext>
            </a:extLst>
          </p:cNvPr>
          <p:cNvSpPr/>
          <p:nvPr/>
        </p:nvSpPr>
        <p:spPr>
          <a:xfrm>
            <a:off x="9080069"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751528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A5DB-8874-AB3B-BD5A-0CAB1D8E85CD}"/>
            </a:ext>
          </a:extLst>
        </p:cNvPr>
        <p:cNvGrpSpPr/>
        <p:nvPr/>
      </p:nvGrpSpPr>
      <p:grpSpPr>
        <a:xfrm>
          <a:off x="0" y="0"/>
          <a:ext cx="0" cy="0"/>
          <a:chOff x="0" y="0"/>
          <a:chExt cx="0" cy="0"/>
        </a:xfrm>
      </p:grpSpPr>
      <p:sp>
        <p:nvSpPr>
          <p:cNvPr id="78" name="Title 1">
            <a:extLst>
              <a:ext uri="{FF2B5EF4-FFF2-40B4-BE49-F238E27FC236}">
                <a16:creationId xmlns:a16="http://schemas.microsoft.com/office/drawing/2014/main" id="{31A2BAD1-55CB-8DC0-A9BA-3C6D64B1FB10}"/>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MSCA – Effet de Levier d’Accélération</a:t>
            </a:r>
          </a:p>
        </p:txBody>
      </p:sp>
      <p:grpSp>
        <p:nvGrpSpPr>
          <p:cNvPr id="94" name="Group 93">
            <a:extLst>
              <a:ext uri="{FF2B5EF4-FFF2-40B4-BE49-F238E27FC236}">
                <a16:creationId xmlns:a16="http://schemas.microsoft.com/office/drawing/2014/main" id="{D2884432-3F0B-3266-EB46-E79C009D5439}"/>
              </a:ext>
            </a:extLst>
          </p:cNvPr>
          <p:cNvGrpSpPr/>
          <p:nvPr/>
        </p:nvGrpSpPr>
        <p:grpSpPr>
          <a:xfrm>
            <a:off x="2351978" y="1429056"/>
            <a:ext cx="9391207" cy="4746096"/>
            <a:chOff x="-26005" y="1156838"/>
            <a:chExt cx="11978274" cy="6079172"/>
          </a:xfrm>
        </p:grpSpPr>
        <p:sp>
          <p:nvSpPr>
            <p:cNvPr id="73" name="Rectangle: Rounded Corners 72">
              <a:extLst>
                <a:ext uri="{FF2B5EF4-FFF2-40B4-BE49-F238E27FC236}">
                  <a16:creationId xmlns:a16="http://schemas.microsoft.com/office/drawing/2014/main" id="{35F86D28-FCBA-5D26-75AE-1A375C399AE5}"/>
                </a:ext>
              </a:extLst>
            </p:cNvPr>
            <p:cNvSpPr/>
            <p:nvPr/>
          </p:nvSpPr>
          <p:spPr>
            <a:xfrm>
              <a:off x="3486359" y="1156838"/>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7">
              <a:extLst>
                <a:ext uri="{FF2B5EF4-FFF2-40B4-BE49-F238E27FC236}">
                  <a16:creationId xmlns:a16="http://schemas.microsoft.com/office/drawing/2014/main" id="{D0C9425D-D3D3-6F40-1571-286C4289CA0F}"/>
                </a:ext>
              </a:extLst>
            </p:cNvPr>
            <p:cNvGrpSpPr/>
            <p:nvPr/>
          </p:nvGrpSpPr>
          <p:grpSpPr>
            <a:xfrm>
              <a:off x="6096000" y="1657279"/>
              <a:ext cx="1770831" cy="1771721"/>
              <a:chOff x="0" y="0"/>
              <a:chExt cx="699587" cy="699939"/>
            </a:xfrm>
          </p:grpSpPr>
          <p:sp>
            <p:nvSpPr>
              <p:cNvPr id="18" name="Freeform 18">
                <a:extLst>
                  <a:ext uri="{FF2B5EF4-FFF2-40B4-BE49-F238E27FC236}">
                    <a16:creationId xmlns:a16="http://schemas.microsoft.com/office/drawing/2014/main" id="{A27AFAE8-0C1C-F1E3-D2D2-F2951952BFFB}"/>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19" name="TextBox 19">
                <a:extLst>
                  <a:ext uri="{FF2B5EF4-FFF2-40B4-BE49-F238E27FC236}">
                    <a16:creationId xmlns:a16="http://schemas.microsoft.com/office/drawing/2014/main" id="{8798B95D-B48E-94D7-100D-99E77809ABD8}"/>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0" name="Group 20">
              <a:extLst>
                <a:ext uri="{FF2B5EF4-FFF2-40B4-BE49-F238E27FC236}">
                  <a16:creationId xmlns:a16="http://schemas.microsoft.com/office/drawing/2014/main" id="{3AD30A0E-7AD8-FBD1-CE87-036E4F658097}"/>
                </a:ext>
              </a:extLst>
            </p:cNvPr>
            <p:cNvGrpSpPr/>
            <p:nvPr/>
          </p:nvGrpSpPr>
          <p:grpSpPr>
            <a:xfrm>
              <a:off x="4325170" y="3472618"/>
              <a:ext cx="1770831" cy="1771721"/>
              <a:chOff x="0" y="0"/>
              <a:chExt cx="699587" cy="699939"/>
            </a:xfrm>
          </p:grpSpPr>
          <p:sp>
            <p:nvSpPr>
              <p:cNvPr id="21" name="Freeform 21">
                <a:extLst>
                  <a:ext uri="{FF2B5EF4-FFF2-40B4-BE49-F238E27FC236}">
                    <a16:creationId xmlns:a16="http://schemas.microsoft.com/office/drawing/2014/main" id="{6AD585C8-0F96-E91D-8A29-65C4D183EE6A}"/>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2" name="TextBox 22">
                <a:extLst>
                  <a:ext uri="{FF2B5EF4-FFF2-40B4-BE49-F238E27FC236}">
                    <a16:creationId xmlns:a16="http://schemas.microsoft.com/office/drawing/2014/main" id="{7A960A92-D272-3C5F-953D-F5915B03D83D}"/>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3" name="Group 23">
              <a:extLst>
                <a:ext uri="{FF2B5EF4-FFF2-40B4-BE49-F238E27FC236}">
                  <a16:creationId xmlns:a16="http://schemas.microsoft.com/office/drawing/2014/main" id="{7B7F38C2-8CB9-703F-24C8-70CE6B6DB07D}"/>
                </a:ext>
              </a:extLst>
            </p:cNvPr>
            <p:cNvGrpSpPr/>
            <p:nvPr/>
          </p:nvGrpSpPr>
          <p:grpSpPr>
            <a:xfrm>
              <a:off x="4290971" y="1692001"/>
              <a:ext cx="1770831" cy="1771721"/>
              <a:chOff x="0" y="0"/>
              <a:chExt cx="699587" cy="699939"/>
            </a:xfrm>
          </p:grpSpPr>
          <p:sp>
            <p:nvSpPr>
              <p:cNvPr id="24" name="Freeform 24">
                <a:extLst>
                  <a:ext uri="{FF2B5EF4-FFF2-40B4-BE49-F238E27FC236}">
                    <a16:creationId xmlns:a16="http://schemas.microsoft.com/office/drawing/2014/main" id="{A1422DCA-9F51-010C-7BB9-4C98310F495F}"/>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5" name="TextBox 25">
                <a:extLst>
                  <a:ext uri="{FF2B5EF4-FFF2-40B4-BE49-F238E27FC236}">
                    <a16:creationId xmlns:a16="http://schemas.microsoft.com/office/drawing/2014/main" id="{CB0AEA9F-72EB-BFEE-05A6-09E60817388B}"/>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6" name="Group 26">
              <a:extLst>
                <a:ext uri="{FF2B5EF4-FFF2-40B4-BE49-F238E27FC236}">
                  <a16:creationId xmlns:a16="http://schemas.microsoft.com/office/drawing/2014/main" id="{DF67E647-9E9E-AFEB-1D8E-E7E5C07616EC}"/>
                </a:ext>
              </a:extLst>
            </p:cNvPr>
            <p:cNvGrpSpPr/>
            <p:nvPr/>
          </p:nvGrpSpPr>
          <p:grpSpPr>
            <a:xfrm>
              <a:off x="6154236" y="3472618"/>
              <a:ext cx="1770831" cy="1771721"/>
              <a:chOff x="0" y="0"/>
              <a:chExt cx="699587" cy="699939"/>
            </a:xfrm>
          </p:grpSpPr>
          <p:sp>
            <p:nvSpPr>
              <p:cNvPr id="27" name="Freeform 27">
                <a:extLst>
                  <a:ext uri="{FF2B5EF4-FFF2-40B4-BE49-F238E27FC236}">
                    <a16:creationId xmlns:a16="http://schemas.microsoft.com/office/drawing/2014/main" id="{B428DA46-9FFB-8A09-4BF8-A8EEC1F9139B}"/>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8" name="TextBox 28">
                <a:extLst>
                  <a:ext uri="{FF2B5EF4-FFF2-40B4-BE49-F238E27FC236}">
                    <a16:creationId xmlns:a16="http://schemas.microsoft.com/office/drawing/2014/main" id="{517EBD17-2D6E-AE54-2D54-C4A856A3873A}"/>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9" name="Group 29">
              <a:extLst>
                <a:ext uri="{FF2B5EF4-FFF2-40B4-BE49-F238E27FC236}">
                  <a16:creationId xmlns:a16="http://schemas.microsoft.com/office/drawing/2014/main" id="{7560E282-8C52-5574-C542-4C108DB9BE48}"/>
                </a:ext>
              </a:extLst>
            </p:cNvPr>
            <p:cNvGrpSpPr/>
            <p:nvPr/>
          </p:nvGrpSpPr>
          <p:grpSpPr>
            <a:xfrm>
              <a:off x="4922643" y="2255643"/>
              <a:ext cx="2346714" cy="2346715"/>
              <a:chOff x="0" y="0"/>
              <a:chExt cx="812800" cy="812800"/>
            </a:xfrm>
          </p:grpSpPr>
          <p:sp>
            <p:nvSpPr>
              <p:cNvPr id="30" name="Freeform 30">
                <a:extLst>
                  <a:ext uri="{FF2B5EF4-FFF2-40B4-BE49-F238E27FC236}">
                    <a16:creationId xmlns:a16="http://schemas.microsoft.com/office/drawing/2014/main" id="{F4F65B7B-72D1-A248-8896-1C2E89926E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400"/>
              </a:p>
            </p:txBody>
          </p:sp>
          <p:sp>
            <p:nvSpPr>
              <p:cNvPr id="31" name="TextBox 31">
                <a:extLst>
                  <a:ext uri="{FF2B5EF4-FFF2-40B4-BE49-F238E27FC236}">
                    <a16:creationId xmlns:a16="http://schemas.microsoft.com/office/drawing/2014/main" id="{0B6D8613-CBE0-A56E-1BF4-2607E6ECEDCE}"/>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nvGrpSpPr>
            <p:cNvPr id="32" name="Group 32">
              <a:extLst>
                <a:ext uri="{FF2B5EF4-FFF2-40B4-BE49-F238E27FC236}">
                  <a16:creationId xmlns:a16="http://schemas.microsoft.com/office/drawing/2014/main" id="{B26839DB-1EAA-D31B-1FDD-24EAA8727442}"/>
                </a:ext>
              </a:extLst>
            </p:cNvPr>
            <p:cNvGrpSpPr/>
            <p:nvPr/>
          </p:nvGrpSpPr>
          <p:grpSpPr>
            <a:xfrm>
              <a:off x="4948606" y="2086269"/>
              <a:ext cx="916596" cy="730417"/>
              <a:chOff x="0" y="0"/>
              <a:chExt cx="1833192" cy="1460834"/>
            </a:xfrm>
          </p:grpSpPr>
          <p:grpSp>
            <p:nvGrpSpPr>
              <p:cNvPr id="33" name="Group 33">
                <a:extLst>
                  <a:ext uri="{FF2B5EF4-FFF2-40B4-BE49-F238E27FC236}">
                    <a16:creationId xmlns:a16="http://schemas.microsoft.com/office/drawing/2014/main" id="{658037AF-4B09-B39C-2D6A-D82C06913F40}"/>
                  </a:ext>
                </a:extLst>
              </p:cNvPr>
              <p:cNvGrpSpPr/>
              <p:nvPr/>
            </p:nvGrpSpPr>
            <p:grpSpPr>
              <a:xfrm>
                <a:off x="0" y="0"/>
                <a:ext cx="1460836" cy="1460834"/>
                <a:chOff x="0" y="0"/>
                <a:chExt cx="812800" cy="812800"/>
              </a:xfrm>
            </p:grpSpPr>
            <p:sp>
              <p:nvSpPr>
                <p:cNvPr id="34" name="Freeform 34">
                  <a:extLst>
                    <a:ext uri="{FF2B5EF4-FFF2-40B4-BE49-F238E27FC236}">
                      <a16:creationId xmlns:a16="http://schemas.microsoft.com/office/drawing/2014/main" id="{23C2ADAC-8321-104B-7F38-AD0C9110B1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35" name="TextBox 35">
                  <a:extLst>
                    <a:ext uri="{FF2B5EF4-FFF2-40B4-BE49-F238E27FC236}">
                      <a16:creationId xmlns:a16="http://schemas.microsoft.com/office/drawing/2014/main" id="{3383BC58-7D8D-1EB6-8C94-1F0AE2BFDB06}"/>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36" name="Freeform 36">
                <a:extLst>
                  <a:ext uri="{FF2B5EF4-FFF2-40B4-BE49-F238E27FC236}">
                    <a16:creationId xmlns:a16="http://schemas.microsoft.com/office/drawing/2014/main" id="{EAE415FE-8A8B-72A3-ED0E-496C489B8AA3}"/>
                  </a:ext>
                </a:extLst>
              </p:cNvPr>
              <p:cNvSpPr/>
              <p:nvPr/>
            </p:nvSpPr>
            <p:spPr>
              <a:xfrm>
                <a:off x="293520" y="309356"/>
                <a:ext cx="873796" cy="842120"/>
              </a:xfrm>
              <a:custGeom>
                <a:avLst/>
                <a:gdLst/>
                <a:ahLst/>
                <a:cxnLst/>
                <a:rect l="l" t="t" r="r" b="b"/>
                <a:pathLst>
                  <a:path w="873796" h="842121">
                    <a:moveTo>
                      <a:pt x="0" y="0"/>
                    </a:moveTo>
                    <a:lnTo>
                      <a:pt x="873796" y="0"/>
                    </a:lnTo>
                    <a:lnTo>
                      <a:pt x="873796" y="842121"/>
                    </a:lnTo>
                    <a:lnTo>
                      <a:pt x="0" y="842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400"/>
              </a:p>
            </p:txBody>
          </p:sp>
          <p:grpSp>
            <p:nvGrpSpPr>
              <p:cNvPr id="37" name="Group 37">
                <a:extLst>
                  <a:ext uri="{FF2B5EF4-FFF2-40B4-BE49-F238E27FC236}">
                    <a16:creationId xmlns:a16="http://schemas.microsoft.com/office/drawing/2014/main" id="{4D62CA11-39BB-A62C-902E-C7463DBC6A7C}"/>
                  </a:ext>
                </a:extLst>
              </p:cNvPr>
              <p:cNvGrpSpPr/>
              <p:nvPr/>
            </p:nvGrpSpPr>
            <p:grpSpPr>
              <a:xfrm>
                <a:off x="1206390" y="602612"/>
                <a:ext cx="626802" cy="626802"/>
                <a:chOff x="0" y="0"/>
                <a:chExt cx="812800" cy="812800"/>
              </a:xfrm>
            </p:grpSpPr>
            <p:sp>
              <p:nvSpPr>
                <p:cNvPr id="38" name="Freeform 38">
                  <a:extLst>
                    <a:ext uri="{FF2B5EF4-FFF2-40B4-BE49-F238E27FC236}">
                      <a16:creationId xmlns:a16="http://schemas.microsoft.com/office/drawing/2014/main" id="{C0721D0E-8498-F678-08BE-E6AB200C7E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39" name="TextBox 39">
                  <a:extLst>
                    <a:ext uri="{FF2B5EF4-FFF2-40B4-BE49-F238E27FC236}">
                      <a16:creationId xmlns:a16="http://schemas.microsoft.com/office/drawing/2014/main" id="{3E24AE9C-8ECB-DFA0-9083-3A9492985F31}"/>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grpSp>
          <p:nvGrpSpPr>
            <p:cNvPr id="41" name="Group 41">
              <a:extLst>
                <a:ext uri="{FF2B5EF4-FFF2-40B4-BE49-F238E27FC236}">
                  <a16:creationId xmlns:a16="http://schemas.microsoft.com/office/drawing/2014/main" id="{D4DF8D92-6058-2399-EC3A-8C897676BD83}"/>
                </a:ext>
              </a:extLst>
            </p:cNvPr>
            <p:cNvGrpSpPr/>
            <p:nvPr/>
          </p:nvGrpSpPr>
          <p:grpSpPr>
            <a:xfrm>
              <a:off x="4819714" y="3911045"/>
              <a:ext cx="701523" cy="701522"/>
              <a:chOff x="-6850" y="-1525"/>
              <a:chExt cx="812800" cy="812800"/>
            </a:xfrm>
          </p:grpSpPr>
          <p:sp>
            <p:nvSpPr>
              <p:cNvPr id="42" name="Freeform 42">
                <a:extLst>
                  <a:ext uri="{FF2B5EF4-FFF2-40B4-BE49-F238E27FC236}">
                    <a16:creationId xmlns:a16="http://schemas.microsoft.com/office/drawing/2014/main" id="{4076015D-2342-A18E-3097-3B58C7C613EE}"/>
                  </a:ext>
                </a:extLst>
              </p:cNvPr>
              <p:cNvSpPr/>
              <p:nvPr/>
            </p:nvSpPr>
            <p:spPr>
              <a:xfrm>
                <a:off x="-6850" y="-152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43" name="TextBox 43">
                <a:extLst>
                  <a:ext uri="{FF2B5EF4-FFF2-40B4-BE49-F238E27FC236}">
                    <a16:creationId xmlns:a16="http://schemas.microsoft.com/office/drawing/2014/main" id="{50AE80DF-8E2C-6377-6315-06FAE08F8F33}"/>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44" name="Freeform 44">
              <a:extLst>
                <a:ext uri="{FF2B5EF4-FFF2-40B4-BE49-F238E27FC236}">
                  <a16:creationId xmlns:a16="http://schemas.microsoft.com/office/drawing/2014/main" id="{29F67713-3312-2B03-8CF2-237352A3A40D}"/>
                </a:ext>
              </a:extLst>
            </p:cNvPr>
            <p:cNvSpPr/>
            <p:nvPr/>
          </p:nvSpPr>
          <p:spPr>
            <a:xfrm>
              <a:off x="5003129" y="4031833"/>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45" name="Group 45">
              <a:extLst>
                <a:ext uri="{FF2B5EF4-FFF2-40B4-BE49-F238E27FC236}">
                  <a16:creationId xmlns:a16="http://schemas.microsoft.com/office/drawing/2014/main" id="{0DF38362-837B-BF47-98C4-0CA9E99444DA}"/>
                </a:ext>
              </a:extLst>
            </p:cNvPr>
            <p:cNvGrpSpPr/>
            <p:nvPr/>
          </p:nvGrpSpPr>
          <p:grpSpPr>
            <a:xfrm>
              <a:off x="5406905" y="4175953"/>
              <a:ext cx="313401" cy="313401"/>
              <a:chOff x="0" y="0"/>
              <a:chExt cx="812800" cy="812800"/>
            </a:xfrm>
          </p:grpSpPr>
          <p:sp>
            <p:nvSpPr>
              <p:cNvPr id="46" name="Freeform 46">
                <a:extLst>
                  <a:ext uri="{FF2B5EF4-FFF2-40B4-BE49-F238E27FC236}">
                    <a16:creationId xmlns:a16="http://schemas.microsoft.com/office/drawing/2014/main" id="{1D9D3F24-AF81-2938-20D7-C187AB328D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47" name="TextBox 47">
                <a:extLst>
                  <a:ext uri="{FF2B5EF4-FFF2-40B4-BE49-F238E27FC236}">
                    <a16:creationId xmlns:a16="http://schemas.microsoft.com/office/drawing/2014/main" id="{FBF6EF07-A46C-8FF7-0A0E-F8C2F401B8EF}"/>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48" name="Freeform 48">
              <a:extLst>
                <a:ext uri="{FF2B5EF4-FFF2-40B4-BE49-F238E27FC236}">
                  <a16:creationId xmlns:a16="http://schemas.microsoft.com/office/drawing/2014/main" id="{DEFAE5DB-0B14-DF87-0B96-D38D179A079B}"/>
                </a:ext>
              </a:extLst>
            </p:cNvPr>
            <p:cNvSpPr/>
            <p:nvPr/>
          </p:nvSpPr>
          <p:spPr>
            <a:xfrm>
              <a:off x="5422427" y="4193592"/>
              <a:ext cx="282357" cy="278122"/>
            </a:xfrm>
            <a:custGeom>
              <a:avLst/>
              <a:gdLst/>
              <a:ahLst/>
              <a:cxnLst/>
              <a:rect l="l" t="t" r="r" b="b"/>
              <a:pathLst>
                <a:path w="423536" h="417183">
                  <a:moveTo>
                    <a:pt x="0" y="0"/>
                  </a:moveTo>
                  <a:lnTo>
                    <a:pt x="423535" y="0"/>
                  </a:lnTo>
                  <a:lnTo>
                    <a:pt x="423535" y="417183"/>
                  </a:lnTo>
                  <a:lnTo>
                    <a:pt x="0" y="417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400"/>
            </a:p>
          </p:txBody>
        </p:sp>
        <p:sp>
          <p:nvSpPr>
            <p:cNvPr id="50" name="Freeform 50">
              <a:extLst>
                <a:ext uri="{FF2B5EF4-FFF2-40B4-BE49-F238E27FC236}">
                  <a16:creationId xmlns:a16="http://schemas.microsoft.com/office/drawing/2014/main" id="{703CE023-178B-1130-A6C3-ABC440C8C01B}"/>
                </a:ext>
              </a:extLst>
            </p:cNvPr>
            <p:cNvSpPr/>
            <p:nvPr/>
          </p:nvSpPr>
          <p:spPr>
            <a:xfrm>
              <a:off x="6570336" y="2104406"/>
              <a:ext cx="699180" cy="69918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AAF4C8"/>
              </a:solidFill>
              <a:prstDash val="solid"/>
              <a:miter/>
            </a:ln>
          </p:spPr>
          <p:txBody>
            <a:bodyPr/>
            <a:lstStyle/>
            <a:p>
              <a:endParaRPr lang="en-US" sz="1400"/>
            </a:p>
          </p:txBody>
        </p:sp>
        <p:sp>
          <p:nvSpPr>
            <p:cNvPr id="52" name="Freeform 52">
              <a:extLst>
                <a:ext uri="{FF2B5EF4-FFF2-40B4-BE49-F238E27FC236}">
                  <a16:creationId xmlns:a16="http://schemas.microsoft.com/office/drawing/2014/main" id="{8CD7F1AD-CBD3-CA87-341F-5B3090EEDCF2}"/>
                </a:ext>
              </a:extLst>
            </p:cNvPr>
            <p:cNvSpPr/>
            <p:nvPr/>
          </p:nvSpPr>
          <p:spPr>
            <a:xfrm>
              <a:off x="6735447" y="2213358"/>
              <a:ext cx="372741" cy="445669"/>
            </a:xfrm>
            <a:custGeom>
              <a:avLst/>
              <a:gdLst/>
              <a:ahLst/>
              <a:cxnLst/>
              <a:rect l="l" t="t" r="r" b="b"/>
              <a:pathLst>
                <a:path w="559112" h="668504">
                  <a:moveTo>
                    <a:pt x="0" y="0"/>
                  </a:moveTo>
                  <a:lnTo>
                    <a:pt x="559112" y="0"/>
                  </a:lnTo>
                  <a:lnTo>
                    <a:pt x="559112" y="668504"/>
                  </a:lnTo>
                  <a:lnTo>
                    <a:pt x="0" y="668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400"/>
            </a:p>
          </p:txBody>
        </p:sp>
        <p:sp>
          <p:nvSpPr>
            <p:cNvPr id="54" name="Freeform 54">
              <a:extLst>
                <a:ext uri="{FF2B5EF4-FFF2-40B4-BE49-F238E27FC236}">
                  <a16:creationId xmlns:a16="http://schemas.microsoft.com/office/drawing/2014/main" id="{067A1FF5-4CA8-6A15-1ECF-BF580139F8C9}"/>
                </a:ext>
              </a:extLst>
            </p:cNvPr>
            <p:cNvSpPr/>
            <p:nvPr/>
          </p:nvSpPr>
          <p:spPr>
            <a:xfrm>
              <a:off x="6368662" y="2386439"/>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grpSp>
          <p:nvGrpSpPr>
            <p:cNvPr id="57" name="Group 57">
              <a:extLst>
                <a:ext uri="{FF2B5EF4-FFF2-40B4-BE49-F238E27FC236}">
                  <a16:creationId xmlns:a16="http://schemas.microsoft.com/office/drawing/2014/main" id="{8DD6E824-9743-4B7A-3398-49E5357E4BF3}"/>
                </a:ext>
              </a:extLst>
            </p:cNvPr>
            <p:cNvGrpSpPr/>
            <p:nvPr/>
          </p:nvGrpSpPr>
          <p:grpSpPr>
            <a:xfrm>
              <a:off x="6515632" y="3854330"/>
              <a:ext cx="701522" cy="701522"/>
              <a:chOff x="0" y="0"/>
              <a:chExt cx="812799" cy="812800"/>
            </a:xfrm>
          </p:grpSpPr>
          <p:sp>
            <p:nvSpPr>
              <p:cNvPr id="58" name="Freeform 58">
                <a:extLst>
                  <a:ext uri="{FF2B5EF4-FFF2-40B4-BE49-F238E27FC236}">
                    <a16:creationId xmlns:a16="http://schemas.microsoft.com/office/drawing/2014/main" id="{A8CD446D-FE6E-078F-2A0C-1A176126E515}"/>
                  </a:ext>
                </a:extLst>
              </p:cNvPr>
              <p:cNvSpPr/>
              <p:nvPr/>
            </p:nvSpPr>
            <p:spPr>
              <a:xfrm>
                <a:off x="0" y="0"/>
                <a:ext cx="812799"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E1EAF9"/>
                </a:solidFill>
                <a:prstDash val="solid"/>
                <a:miter/>
              </a:ln>
            </p:spPr>
            <p:txBody>
              <a:bodyPr/>
              <a:lstStyle/>
              <a:p>
                <a:endParaRPr lang="en-US" sz="1400"/>
              </a:p>
            </p:txBody>
          </p:sp>
          <p:sp>
            <p:nvSpPr>
              <p:cNvPr id="59" name="TextBox 59">
                <a:extLst>
                  <a:ext uri="{FF2B5EF4-FFF2-40B4-BE49-F238E27FC236}">
                    <a16:creationId xmlns:a16="http://schemas.microsoft.com/office/drawing/2014/main" id="{51675D1D-D9F5-4D32-18C1-0E2998414CB9}"/>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60" name="Freeform 60">
              <a:extLst>
                <a:ext uri="{FF2B5EF4-FFF2-40B4-BE49-F238E27FC236}">
                  <a16:creationId xmlns:a16="http://schemas.microsoft.com/office/drawing/2014/main" id="{6F16A441-FD1B-7417-2BDD-5E2F26CCDE89}"/>
                </a:ext>
              </a:extLst>
            </p:cNvPr>
            <p:cNvSpPr/>
            <p:nvPr/>
          </p:nvSpPr>
          <p:spPr>
            <a:xfrm>
              <a:off x="6693135" y="3973801"/>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61" name="Group 61">
              <a:extLst>
                <a:ext uri="{FF2B5EF4-FFF2-40B4-BE49-F238E27FC236}">
                  <a16:creationId xmlns:a16="http://schemas.microsoft.com/office/drawing/2014/main" id="{C3E1AF14-05B4-CC44-A7C5-1F918BC45C12}"/>
                </a:ext>
              </a:extLst>
            </p:cNvPr>
            <p:cNvGrpSpPr/>
            <p:nvPr/>
          </p:nvGrpSpPr>
          <p:grpSpPr>
            <a:xfrm>
              <a:off x="6306119" y="4158313"/>
              <a:ext cx="313401" cy="313401"/>
              <a:chOff x="0" y="0"/>
              <a:chExt cx="812800" cy="812800"/>
            </a:xfrm>
          </p:grpSpPr>
          <p:sp>
            <p:nvSpPr>
              <p:cNvPr id="62" name="Freeform 62">
                <a:extLst>
                  <a:ext uri="{FF2B5EF4-FFF2-40B4-BE49-F238E27FC236}">
                    <a16:creationId xmlns:a16="http://schemas.microsoft.com/office/drawing/2014/main" id="{BC5A7CB8-7C9D-0D67-72A6-123725D068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63" name="TextBox 63">
                <a:extLst>
                  <a:ext uri="{FF2B5EF4-FFF2-40B4-BE49-F238E27FC236}">
                    <a16:creationId xmlns:a16="http://schemas.microsoft.com/office/drawing/2014/main" id="{96E7E49F-F169-B83A-4249-00E0E14E179E}"/>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64" name="Freeform 64">
              <a:extLst>
                <a:ext uri="{FF2B5EF4-FFF2-40B4-BE49-F238E27FC236}">
                  <a16:creationId xmlns:a16="http://schemas.microsoft.com/office/drawing/2014/main" id="{3764DDF2-5B9B-78B0-D794-0D8AE24F47F9}"/>
                </a:ext>
              </a:extLst>
            </p:cNvPr>
            <p:cNvSpPr/>
            <p:nvPr/>
          </p:nvSpPr>
          <p:spPr>
            <a:xfrm>
              <a:off x="6334656" y="4190741"/>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cxnSp>
          <p:nvCxnSpPr>
            <p:cNvPr id="74" name="Straight Connector 73">
              <a:extLst>
                <a:ext uri="{FF2B5EF4-FFF2-40B4-BE49-F238E27FC236}">
                  <a16:creationId xmlns:a16="http://schemas.microsoft.com/office/drawing/2014/main" id="{95CE73BA-7972-B05F-E713-2F994BE35393}"/>
                </a:ext>
              </a:extLst>
            </p:cNvPr>
            <p:cNvCxnSpPr>
              <a:cxnSpLocks/>
            </p:cNvCxnSpPr>
            <p:nvPr/>
          </p:nvCxnSpPr>
          <p:spPr>
            <a:xfrm>
              <a:off x="2456873" y="237627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CFC420DB-D9BE-7797-F6C1-70FCF0A053FE}"/>
                </a:ext>
              </a:extLst>
            </p:cNvPr>
            <p:cNvCxnSpPr>
              <a:cxnSpLocks/>
            </p:cNvCxnSpPr>
            <p:nvPr/>
          </p:nvCxnSpPr>
          <p:spPr>
            <a:xfrm>
              <a:off x="2456873" y="473212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0B363A73-A88E-0C90-F85C-ED7FC51A7ECE}"/>
                </a:ext>
              </a:extLst>
            </p:cNvPr>
            <p:cNvCxnSpPr>
              <a:cxnSpLocks/>
            </p:cNvCxnSpPr>
            <p:nvPr/>
          </p:nvCxnSpPr>
          <p:spPr>
            <a:xfrm>
              <a:off x="8020320" y="2358608"/>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D53030C8-544E-1B93-9358-F74215EF7DED}"/>
                </a:ext>
              </a:extLst>
            </p:cNvPr>
            <p:cNvCxnSpPr>
              <a:cxnSpLocks/>
            </p:cNvCxnSpPr>
            <p:nvPr/>
          </p:nvCxnSpPr>
          <p:spPr>
            <a:xfrm>
              <a:off x="8069963" y="4733508"/>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0B638E41-D82F-43C9-9558-48F194BE411F}"/>
                </a:ext>
              </a:extLst>
            </p:cNvPr>
            <p:cNvSpPr txBox="1"/>
            <p:nvPr/>
          </p:nvSpPr>
          <p:spPr>
            <a:xfrm>
              <a:off x="9762433" y="1517483"/>
              <a:ext cx="2020583" cy="3212928"/>
            </a:xfrm>
            <a:prstGeom prst="rect">
              <a:avLst/>
            </a:prstGeom>
            <a:noFill/>
          </p:spPr>
          <p:txBody>
            <a:bodyPr wrap="square" rtlCol="0">
              <a:spAutoFit/>
            </a:bodyPr>
            <a:lstStyle/>
            <a:p>
              <a:pPr>
                <a:buNone/>
              </a:pPr>
              <a:r>
                <a:rPr lang="fr-FR" sz="1200" b="1"/>
                <a:t>Stagiaire Canadien ou Européen (Levier de Financement)</a:t>
              </a:r>
            </a:p>
            <a:p>
              <a:pPr marL="285750" indent="-285750">
                <a:buFont typeface="Arial" panose="020B0604020202020204" pitchFamily="34" charset="0"/>
                <a:buChar char="•"/>
              </a:pPr>
              <a:endParaRPr lang="en-US" sz="1100" b="1"/>
            </a:p>
            <a:p>
              <a:pPr>
                <a:buFont typeface="Arial" panose="020B0604020202020204" pitchFamily="34" charset="0"/>
                <a:buChar char="•"/>
              </a:pPr>
              <a:r>
                <a:rPr lang="fr-FR" sz="1100"/>
                <a:t>Stagiaires postdoctoraux : participation comme </a:t>
              </a:r>
              <a:r>
                <a:rPr lang="fr-FR" sz="1100" err="1">
                  <a:highlight>
                    <a:srgbClr val="FFFF00"/>
                  </a:highlight>
                </a:rPr>
                <a:t>candidat·e</a:t>
              </a:r>
              <a:r>
                <a:rPr lang="fr-FR" sz="1100">
                  <a:highlight>
                    <a:srgbClr val="FFFF00"/>
                  </a:highlight>
                </a:rPr>
                <a:t> MSCA </a:t>
              </a:r>
              <a:r>
                <a:rPr lang="fr-FR" sz="1100"/>
                <a:t>ou membre d’équipe.</a:t>
              </a:r>
            </a:p>
            <a:p>
              <a:pPr>
                <a:buFont typeface="Arial" panose="020B0604020202020204" pitchFamily="34" charset="0"/>
                <a:buChar char="•"/>
              </a:pPr>
              <a:r>
                <a:rPr lang="fr-FR" sz="1100"/>
                <a:t>Du premier cycle au doctorat : participation comme membre de l’équipe d’un projet MSCA.</a:t>
              </a:r>
            </a:p>
          </p:txBody>
        </p:sp>
        <p:sp>
          <p:nvSpPr>
            <p:cNvPr id="80" name="TextBox 79">
              <a:extLst>
                <a:ext uri="{FF2B5EF4-FFF2-40B4-BE49-F238E27FC236}">
                  <a16:creationId xmlns:a16="http://schemas.microsoft.com/office/drawing/2014/main" id="{4CCA03E6-549D-9C3E-C4BA-56CF4964B0EB}"/>
                </a:ext>
              </a:extLst>
            </p:cNvPr>
            <p:cNvSpPr txBox="1"/>
            <p:nvPr/>
          </p:nvSpPr>
          <p:spPr>
            <a:xfrm>
              <a:off x="-26005" y="1512305"/>
              <a:ext cx="2298126" cy="3488886"/>
            </a:xfrm>
            <a:prstGeom prst="rect">
              <a:avLst/>
            </a:prstGeom>
            <a:noFill/>
          </p:spPr>
          <p:txBody>
            <a:bodyPr wrap="square" rtlCol="0">
              <a:spAutoFit/>
            </a:bodyPr>
            <a:lstStyle/>
            <a:p>
              <a:pPr>
                <a:buNone/>
              </a:pPr>
              <a:r>
                <a:rPr lang="fr-FR" sz="1100" b="1"/>
                <a:t>Université et </a:t>
              </a:r>
              <a:r>
                <a:rPr lang="fr-FR" sz="1100" b="1" err="1"/>
                <a:t>Professeur·e</a:t>
              </a:r>
              <a:r>
                <a:rPr lang="fr-FR" sz="1100" b="1"/>
                <a:t> Canadiens ou Internationaux </a:t>
              </a:r>
              <a:r>
                <a:rPr lang="fr-FR" sz="1100" b="1" i="1"/>
                <a:t>(Versement du Financement)*</a:t>
              </a:r>
              <a:endParaRPr lang="en-US" sz="1100" b="1" i="1">
                <a:latin typeface="+mj-lt"/>
              </a:endParaRPr>
            </a:p>
            <a:p>
              <a:endParaRPr lang="en-US" sz="1100" b="1" i="1"/>
            </a:p>
            <a:p>
              <a:pPr>
                <a:buFont typeface="Arial" panose="020B0604020202020204" pitchFamily="34" charset="0"/>
                <a:buChar char="•"/>
              </a:pPr>
              <a:r>
                <a:rPr lang="fr-FR" sz="1050"/>
                <a:t>PI </a:t>
              </a:r>
              <a:r>
                <a:rPr lang="fr-FR" sz="1050" err="1"/>
                <a:t>international·e</a:t>
              </a:r>
              <a:r>
                <a:rPr lang="fr-FR" sz="1050"/>
                <a:t> comme </a:t>
              </a:r>
              <a:r>
                <a:rPr lang="fr-FR" sz="1050">
                  <a:highlight>
                    <a:srgbClr val="FFFF00"/>
                  </a:highlight>
                </a:rPr>
                <a:t>établissement d’accueil d’une MSCA canadienne</a:t>
              </a:r>
              <a:r>
                <a:rPr lang="fr-FR" sz="1050"/>
                <a:t>.</a:t>
              </a:r>
            </a:p>
            <a:p>
              <a:pPr>
                <a:buFont typeface="Arial" panose="020B0604020202020204" pitchFamily="34" charset="0"/>
                <a:buChar char="•"/>
              </a:pPr>
              <a:r>
                <a:rPr lang="fr-FR" sz="1050"/>
                <a:t>PI </a:t>
              </a:r>
              <a:r>
                <a:rPr lang="fr-FR" sz="1050" err="1"/>
                <a:t>canadien·ne</a:t>
              </a:r>
              <a:r>
                <a:rPr lang="fr-FR" sz="1050"/>
                <a:t> comme </a:t>
              </a:r>
              <a:r>
                <a:rPr lang="fr-FR" sz="1050" err="1"/>
                <a:t>collaborateur·trice</a:t>
              </a:r>
              <a:r>
                <a:rPr lang="fr-FR" sz="1050"/>
                <a:t> ou </a:t>
              </a:r>
              <a:r>
                <a:rPr lang="fr-FR" sz="1050">
                  <a:highlight>
                    <a:srgbClr val="FFFF00"/>
                  </a:highlight>
                </a:rPr>
                <a:t>établissement d’accueil d’</a:t>
              </a:r>
              <a:r>
                <a:rPr lang="fr-FR" sz="1050" err="1">
                  <a:highlight>
                    <a:srgbClr val="FFFF00"/>
                  </a:highlight>
                </a:rPr>
                <a:t>un·e</a:t>
              </a:r>
              <a:r>
                <a:rPr lang="fr-FR" sz="1050">
                  <a:highlight>
                    <a:srgbClr val="FFFF00"/>
                  </a:highlight>
                </a:rPr>
                <a:t> </a:t>
              </a:r>
              <a:r>
                <a:rPr lang="fr-FR" sz="1050" err="1">
                  <a:highlight>
                    <a:srgbClr val="FFFF00"/>
                  </a:highlight>
                </a:rPr>
                <a:t>postdoctorant·e</a:t>
              </a:r>
              <a:r>
                <a:rPr lang="fr-FR" sz="1050">
                  <a:highlight>
                    <a:srgbClr val="FFFF00"/>
                  </a:highlight>
                </a:rPr>
                <a:t> MSCA de l’UE</a:t>
              </a:r>
              <a:r>
                <a:rPr lang="fr-FR" sz="1050"/>
                <a:t>.</a:t>
              </a:r>
            </a:p>
            <a:p>
              <a:endParaRPr lang="en-US" sz="1100" b="1" i="1">
                <a:latin typeface="+mj-lt"/>
              </a:endParaRPr>
            </a:p>
            <a:p>
              <a:pPr marL="285750" indent="-285750">
                <a:buFont typeface="Arial" panose="020B0604020202020204" pitchFamily="34" charset="0"/>
                <a:buChar char="•"/>
              </a:pPr>
              <a:endParaRPr lang="en-US" sz="1050" b="1"/>
            </a:p>
            <a:p>
              <a:pPr marL="285750" indent="-285750">
                <a:buFont typeface="Arial" panose="020B0604020202020204" pitchFamily="34" charset="0"/>
                <a:buChar char="•"/>
              </a:pPr>
              <a:endParaRPr lang="en-US" sz="1050" b="1"/>
            </a:p>
          </p:txBody>
        </p:sp>
        <p:sp>
          <p:nvSpPr>
            <p:cNvPr id="85" name="Freeform 37">
              <a:extLst>
                <a:ext uri="{FF2B5EF4-FFF2-40B4-BE49-F238E27FC236}">
                  <a16:creationId xmlns:a16="http://schemas.microsoft.com/office/drawing/2014/main" id="{1A863790-FFC7-E296-1092-163728245F77}"/>
                </a:ext>
              </a:extLst>
            </p:cNvPr>
            <p:cNvSpPr/>
            <p:nvPr/>
          </p:nvSpPr>
          <p:spPr>
            <a:xfrm>
              <a:off x="5567858" y="2396521"/>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4" name="Group 83">
              <a:extLst>
                <a:ext uri="{FF2B5EF4-FFF2-40B4-BE49-F238E27FC236}">
                  <a16:creationId xmlns:a16="http://schemas.microsoft.com/office/drawing/2014/main" id="{6A61AA13-7BCF-0366-C7BD-C1A2FE5ABA3C}"/>
                </a:ext>
              </a:extLst>
            </p:cNvPr>
            <p:cNvGrpSpPr/>
            <p:nvPr/>
          </p:nvGrpSpPr>
          <p:grpSpPr>
            <a:xfrm>
              <a:off x="5563093" y="2141955"/>
              <a:ext cx="313401" cy="313401"/>
              <a:chOff x="5365645" y="2533275"/>
              <a:chExt cx="313401" cy="313401"/>
            </a:xfrm>
          </p:grpSpPr>
          <p:sp>
            <p:nvSpPr>
              <p:cNvPr id="83" name="Freeform 38">
                <a:extLst>
                  <a:ext uri="{FF2B5EF4-FFF2-40B4-BE49-F238E27FC236}">
                    <a16:creationId xmlns:a16="http://schemas.microsoft.com/office/drawing/2014/main" id="{A133906F-1C4C-25AD-E618-483C3BA944F3}"/>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1" name="Freeform 64">
                <a:extLst>
                  <a:ext uri="{FF2B5EF4-FFF2-40B4-BE49-F238E27FC236}">
                    <a16:creationId xmlns:a16="http://schemas.microsoft.com/office/drawing/2014/main" id="{C7871B03-5A73-9D2F-748D-E9A14C872C4E}"/>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0" name="Freeform 37">
              <a:extLst>
                <a:ext uri="{FF2B5EF4-FFF2-40B4-BE49-F238E27FC236}">
                  <a16:creationId xmlns:a16="http://schemas.microsoft.com/office/drawing/2014/main" id="{20E45EA9-942D-B241-75D6-524841B60B55}"/>
                </a:ext>
              </a:extLst>
            </p:cNvPr>
            <p:cNvSpPr/>
            <p:nvPr/>
          </p:nvSpPr>
          <p:spPr>
            <a:xfrm>
              <a:off x="6383991" y="2398324"/>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7" name="Group 86">
              <a:extLst>
                <a:ext uri="{FF2B5EF4-FFF2-40B4-BE49-F238E27FC236}">
                  <a16:creationId xmlns:a16="http://schemas.microsoft.com/office/drawing/2014/main" id="{61D3432A-06DF-38DD-17D5-D803CC2DADD0}"/>
                </a:ext>
              </a:extLst>
            </p:cNvPr>
            <p:cNvGrpSpPr/>
            <p:nvPr/>
          </p:nvGrpSpPr>
          <p:grpSpPr>
            <a:xfrm>
              <a:off x="6373210" y="2133257"/>
              <a:ext cx="313401" cy="313401"/>
              <a:chOff x="5365645" y="2533275"/>
              <a:chExt cx="313401" cy="313401"/>
            </a:xfrm>
          </p:grpSpPr>
          <p:sp>
            <p:nvSpPr>
              <p:cNvPr id="88" name="Freeform 38">
                <a:extLst>
                  <a:ext uri="{FF2B5EF4-FFF2-40B4-BE49-F238E27FC236}">
                    <a16:creationId xmlns:a16="http://schemas.microsoft.com/office/drawing/2014/main" id="{CF8BB41D-296A-62B8-C67D-73D0EDA3FFB8}"/>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9" name="Freeform 64">
                <a:extLst>
                  <a:ext uri="{FF2B5EF4-FFF2-40B4-BE49-F238E27FC236}">
                    <a16:creationId xmlns:a16="http://schemas.microsoft.com/office/drawing/2014/main" id="{96CA1E5C-6D45-3695-7FCD-31CAA9EA2CA4}"/>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1" name="TextBox 90">
              <a:extLst>
                <a:ext uri="{FF2B5EF4-FFF2-40B4-BE49-F238E27FC236}">
                  <a16:creationId xmlns:a16="http://schemas.microsoft.com/office/drawing/2014/main" id="{8D31B3E9-D865-4AD8-281A-AEF1429C9BCD}"/>
                </a:ext>
              </a:extLst>
            </p:cNvPr>
            <p:cNvSpPr txBox="1"/>
            <p:nvPr/>
          </p:nvSpPr>
          <p:spPr>
            <a:xfrm>
              <a:off x="9762433" y="4730412"/>
              <a:ext cx="2189836" cy="2414624"/>
            </a:xfrm>
            <a:prstGeom prst="rect">
              <a:avLst/>
            </a:prstGeom>
            <a:noFill/>
          </p:spPr>
          <p:txBody>
            <a:bodyPr wrap="square" rtlCol="0">
              <a:spAutoFit/>
            </a:bodyPr>
            <a:lstStyle/>
            <a:p>
              <a:pPr>
                <a:buNone/>
              </a:pPr>
              <a:r>
                <a:rPr lang="fr-FR" sz="1100" b="1"/>
                <a:t>Entité Privée Internationale</a:t>
              </a:r>
            </a:p>
            <a:p>
              <a:pPr marL="285750" indent="-285750">
                <a:buFont typeface="Arial" panose="020B0604020202020204" pitchFamily="34" charset="0"/>
                <a:buChar char="•"/>
              </a:pPr>
              <a:endParaRPr lang="en-US" sz="1050" b="1"/>
            </a:p>
            <a:p>
              <a:pPr marL="171450" indent="-171450">
                <a:buFont typeface="Arial" panose="020B0604020202020204" pitchFamily="34" charset="0"/>
                <a:buChar char="•"/>
              </a:pPr>
              <a:r>
                <a:rPr lang="fr-FR" sz="1050" err="1"/>
                <a:t>Collaborateur·trice</a:t>
              </a:r>
              <a:r>
                <a:rPr lang="fr-FR" sz="1050"/>
                <a:t> ou </a:t>
              </a:r>
              <a:r>
                <a:rPr lang="fr-FR" sz="1050" err="1"/>
                <a:t>sous-traitant·e</a:t>
              </a:r>
              <a:r>
                <a:rPr lang="fr-FR" sz="1050"/>
                <a:t>.</a:t>
              </a:r>
            </a:p>
            <a:p>
              <a:pPr marL="171450" indent="-171450">
                <a:buFont typeface="Arial" panose="020B0604020202020204" pitchFamily="34" charset="0"/>
                <a:buChar char="•"/>
              </a:pPr>
              <a:r>
                <a:rPr lang="fr-FR" sz="1050"/>
                <a:t>Fournit un financement de contrepartie.</a:t>
              </a:r>
            </a:p>
            <a:p>
              <a:pPr marL="171450" indent="-171450">
                <a:buFont typeface="Arial" panose="020B0604020202020204" pitchFamily="34" charset="0"/>
                <a:buChar char="•"/>
              </a:pPr>
              <a:r>
                <a:rPr lang="fr-FR" sz="1050"/>
                <a:t>Assure une participation industrielle et commerciale.</a:t>
              </a:r>
            </a:p>
          </p:txBody>
        </p:sp>
        <p:sp>
          <p:nvSpPr>
            <p:cNvPr id="92" name="TextBox 91">
              <a:extLst>
                <a:ext uri="{FF2B5EF4-FFF2-40B4-BE49-F238E27FC236}">
                  <a16:creationId xmlns:a16="http://schemas.microsoft.com/office/drawing/2014/main" id="{E8C9A8C5-8F60-9F4D-87E2-F5C7844F7A07}"/>
                </a:ext>
              </a:extLst>
            </p:cNvPr>
            <p:cNvSpPr txBox="1"/>
            <p:nvPr/>
          </p:nvSpPr>
          <p:spPr>
            <a:xfrm>
              <a:off x="-23304" y="4614418"/>
              <a:ext cx="2020583" cy="2621592"/>
            </a:xfrm>
            <a:prstGeom prst="rect">
              <a:avLst/>
            </a:prstGeom>
            <a:noFill/>
          </p:spPr>
          <p:txBody>
            <a:bodyPr wrap="square" rtlCol="0">
              <a:spAutoFit/>
            </a:bodyPr>
            <a:lstStyle/>
            <a:p>
              <a:pPr>
                <a:buNone/>
              </a:pPr>
              <a:r>
                <a:rPr lang="fr-FR" sz="1100" b="1"/>
                <a:t>Entité Privée Canadienne*</a:t>
              </a:r>
              <a:endParaRPr lang="en-US" sz="1050" b="1" i="1"/>
            </a:p>
            <a:p>
              <a:pPr marL="171450" indent="-171450">
                <a:buFont typeface="Arial" panose="020B0604020202020204" pitchFamily="34" charset="0"/>
                <a:buChar char="•"/>
              </a:pPr>
              <a:r>
                <a:rPr lang="fr-FR" sz="1050">
                  <a:highlight>
                    <a:srgbClr val="FFFF00"/>
                  </a:highlight>
                </a:rPr>
                <a:t>Établissement de formation MSCA, </a:t>
              </a:r>
              <a:r>
                <a:rPr lang="fr-FR" sz="1050" err="1"/>
                <a:t>collaborateur·trice</a:t>
              </a:r>
              <a:r>
                <a:rPr lang="fr-FR" sz="1050"/>
                <a:t> ou </a:t>
              </a:r>
              <a:r>
                <a:rPr lang="fr-FR" sz="1050" err="1"/>
                <a:t>sous-traitant·e</a:t>
              </a:r>
              <a:r>
                <a:rPr lang="fr-FR" sz="1050"/>
                <a:t>.</a:t>
              </a:r>
            </a:p>
            <a:p>
              <a:pPr marL="171450" indent="-171450">
                <a:buFont typeface="Arial" panose="020B0604020202020204" pitchFamily="34" charset="0"/>
                <a:buChar char="•"/>
              </a:pPr>
              <a:r>
                <a:rPr lang="fr-FR" sz="1050"/>
                <a:t>Peut fournir un financement de contrepartie.</a:t>
              </a:r>
            </a:p>
            <a:p>
              <a:pPr marL="171450" indent="-171450">
                <a:buFont typeface="Arial" panose="020B0604020202020204" pitchFamily="34" charset="0"/>
                <a:buChar char="•"/>
              </a:pPr>
              <a:r>
                <a:rPr lang="fr-FR" sz="1050"/>
                <a:t>Doit assurer une participation en nature significative.</a:t>
              </a:r>
            </a:p>
          </p:txBody>
        </p:sp>
      </p:grpSp>
      <p:cxnSp>
        <p:nvCxnSpPr>
          <p:cNvPr id="93" name="Straight Connector 92">
            <a:extLst>
              <a:ext uri="{FF2B5EF4-FFF2-40B4-BE49-F238E27FC236}">
                <a16:creationId xmlns:a16="http://schemas.microsoft.com/office/drawing/2014/main" id="{0120361E-3F9F-6FC5-40F1-4380E8A5769F}"/>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95" name="Rectangle: Rounded Corners 94">
            <a:extLst>
              <a:ext uri="{FF2B5EF4-FFF2-40B4-BE49-F238E27FC236}">
                <a16:creationId xmlns:a16="http://schemas.microsoft.com/office/drawing/2014/main" id="{88C8426A-10C7-E80A-79EF-0216F62ABEB1}"/>
              </a:ext>
            </a:extLst>
          </p:cNvPr>
          <p:cNvSpPr/>
          <p:nvPr/>
        </p:nvSpPr>
        <p:spPr>
          <a:xfrm>
            <a:off x="276288" y="854242"/>
            <a:ext cx="1705587" cy="525779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sz="1400" b="1">
                <a:solidFill>
                  <a:schemeClr val="tx1"/>
                </a:solidFill>
                <a:latin typeface="+mj-lt"/>
              </a:rPr>
              <a:t>Principales utilisations :</a:t>
            </a:r>
          </a:p>
          <a:p>
            <a:pPr algn="ctr">
              <a:buNone/>
            </a:pPr>
            <a:endParaRPr lang="fr-FR" sz="1400" b="1">
              <a:solidFill>
                <a:schemeClr val="tx1"/>
              </a:solidFill>
              <a:latin typeface="+mj-lt"/>
            </a:endParaRPr>
          </a:p>
          <a:p>
            <a:pPr marL="285750" indent="-285750">
              <a:buFont typeface="Arial" panose="020B0604020202020204" pitchFamily="34" charset="0"/>
              <a:buChar char="•"/>
            </a:pPr>
            <a:r>
              <a:rPr lang="fr-FR" sz="1400">
                <a:solidFill>
                  <a:schemeClr val="tx1"/>
                </a:solidFill>
                <a:latin typeface="+mj-lt"/>
              </a:rPr>
              <a:t>Accroître le financement afin d’intégrer les </a:t>
            </a:r>
            <a:r>
              <a:rPr lang="fr-FR" sz="1400" err="1">
                <a:solidFill>
                  <a:schemeClr val="tx1"/>
                </a:solidFill>
                <a:latin typeface="+mj-lt"/>
              </a:rPr>
              <a:t>chercheur·e·s</a:t>
            </a:r>
            <a:r>
              <a:rPr lang="fr-FR" sz="1400">
                <a:solidFill>
                  <a:schemeClr val="tx1"/>
                </a:solidFill>
                <a:latin typeface="+mj-lt"/>
              </a:rPr>
              <a:t> et entreprises canadiennes comme collaborateurs dans des projets de mobilité MSCA.</a:t>
            </a:r>
          </a:p>
          <a:p>
            <a:pPr algn="ctr"/>
            <a:r>
              <a:rPr lang="en-US" sz="1400" b="1">
                <a:solidFill>
                  <a:schemeClr val="tx1"/>
                </a:solidFill>
                <a:latin typeface="+mj-lt"/>
              </a:rPr>
              <a:t> </a:t>
            </a:r>
          </a:p>
          <a:p>
            <a:pPr algn="ctr"/>
            <a:endParaRPr lang="en-US" sz="1400" b="1">
              <a:solidFill>
                <a:schemeClr val="tx1"/>
              </a:solidFill>
              <a:latin typeface="+mj-lt"/>
            </a:endParaRPr>
          </a:p>
        </p:txBody>
      </p:sp>
      <p:sp>
        <p:nvSpPr>
          <p:cNvPr id="98" name="Freeform 54">
            <a:extLst>
              <a:ext uri="{FF2B5EF4-FFF2-40B4-BE49-F238E27FC236}">
                <a16:creationId xmlns:a16="http://schemas.microsoft.com/office/drawing/2014/main" id="{DB01D145-2F37-7CF4-632B-3165CE3501B3}"/>
              </a:ext>
            </a:extLst>
          </p:cNvPr>
          <p:cNvSpPr/>
          <p:nvPr/>
        </p:nvSpPr>
        <p:spPr>
          <a:xfrm>
            <a:off x="6781972" y="3812318"/>
            <a:ext cx="245713" cy="24467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99" name="Freeform 37">
            <a:extLst>
              <a:ext uri="{FF2B5EF4-FFF2-40B4-BE49-F238E27FC236}">
                <a16:creationId xmlns:a16="http://schemas.microsoft.com/office/drawing/2014/main" id="{0057E004-8541-242F-3C12-5871E139E0D7}"/>
              </a:ext>
            </a:extLst>
          </p:cNvPr>
          <p:cNvSpPr/>
          <p:nvPr/>
        </p:nvSpPr>
        <p:spPr>
          <a:xfrm>
            <a:off x="6793991" y="3821597"/>
            <a:ext cx="224957" cy="222280"/>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5"/>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sp>
        <p:nvSpPr>
          <p:cNvPr id="7" name="Rectangle 6">
            <a:extLst>
              <a:ext uri="{FF2B5EF4-FFF2-40B4-BE49-F238E27FC236}">
                <a16:creationId xmlns:a16="http://schemas.microsoft.com/office/drawing/2014/main" id="{9717DF4F-9DF1-E313-56EF-7628029B7512}"/>
              </a:ext>
            </a:extLst>
          </p:cNvPr>
          <p:cNvSpPr/>
          <p:nvPr/>
        </p:nvSpPr>
        <p:spPr>
          <a:xfrm>
            <a:off x="8301848"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1318393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2C85-D23E-C50F-CBDB-94E6F3606E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319FEB-EC1E-6392-F755-5174ED516008}"/>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B7AFCD-E079-694A-8F71-B33DAEB30136}" type="slidenum">
              <a:rPr kumimoji="0" lang="en-US" sz="1200" b="0" i="0" u="none" strike="noStrike" kern="1200" cap="none" spc="0" normalizeH="0" baseline="0" noProof="0" smtClean="0">
                <a:ln>
                  <a:noFill/>
                </a:ln>
                <a:solidFill>
                  <a:srgbClr val="0A2471"/>
                </a:solidFill>
                <a:effectLst/>
                <a:uLnTx/>
                <a:uFillTx/>
                <a:latin typeface="Questa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A2471"/>
              </a:solidFill>
              <a:effectLst/>
              <a:uLnTx/>
              <a:uFillTx/>
              <a:latin typeface="Questa Sans"/>
              <a:ea typeface="+mn-ea"/>
              <a:cs typeface="+mn-cs"/>
            </a:endParaRPr>
          </a:p>
        </p:txBody>
      </p:sp>
      <p:pic>
        <p:nvPicPr>
          <p:cNvPr id="2" name="Picture 1">
            <a:extLst>
              <a:ext uri="{FF2B5EF4-FFF2-40B4-BE49-F238E27FC236}">
                <a16:creationId xmlns:a16="http://schemas.microsoft.com/office/drawing/2014/main" id="{C0C83A40-A738-813A-B94E-8F9131D964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95145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AB33A-FD57-363A-A6E3-4B75C12B1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B161E-875D-E261-8DEE-4BF37DEF8BE1}"/>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MSCA – financement</a:t>
            </a:r>
          </a:p>
        </p:txBody>
      </p:sp>
      <p:cxnSp>
        <p:nvCxnSpPr>
          <p:cNvPr id="4" name="Straight Connector 3">
            <a:extLst>
              <a:ext uri="{FF2B5EF4-FFF2-40B4-BE49-F238E27FC236}">
                <a16:creationId xmlns:a16="http://schemas.microsoft.com/office/drawing/2014/main" id="{7843B4D9-92BB-ABCF-EEE4-6B173A387BE8}"/>
              </a:ext>
            </a:extLst>
          </p:cNvPr>
          <p:cNvCxnSpPr>
            <a:cxnSpLocks/>
          </p:cNvCxnSpPr>
          <p:nvPr/>
        </p:nvCxnSpPr>
        <p:spPr>
          <a:xfrm>
            <a:off x="1139252" y="2263515"/>
            <a:ext cx="9990945" cy="0"/>
          </a:xfrm>
          <a:prstGeom prst="line">
            <a:avLst/>
          </a:prstGeom>
          <a:ln w="38100">
            <a:solidFill>
              <a:schemeClr val="accent3"/>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24B4D7E-59A2-38F2-6441-C7EC4CA56760}"/>
              </a:ext>
            </a:extLst>
          </p:cNvPr>
          <p:cNvCxnSpPr>
            <a:cxnSpLocks/>
          </p:cNvCxnSpPr>
          <p:nvPr/>
        </p:nvCxnSpPr>
        <p:spPr>
          <a:xfrm>
            <a:off x="6096000" y="1926236"/>
            <a:ext cx="0" cy="644577"/>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A0FBA31B-AB3D-DF32-130B-1534A901B760}"/>
              </a:ext>
            </a:extLst>
          </p:cNvPr>
          <p:cNvGrpSpPr/>
          <p:nvPr/>
        </p:nvGrpSpPr>
        <p:grpSpPr>
          <a:xfrm>
            <a:off x="1334125" y="1655992"/>
            <a:ext cx="4567003" cy="326247"/>
            <a:chOff x="1334125" y="1655992"/>
            <a:chExt cx="4567003" cy="326247"/>
          </a:xfrm>
        </p:grpSpPr>
        <p:cxnSp>
          <p:nvCxnSpPr>
            <p:cNvPr id="13" name="Straight Connector 12">
              <a:extLst>
                <a:ext uri="{FF2B5EF4-FFF2-40B4-BE49-F238E27FC236}">
                  <a16:creationId xmlns:a16="http://schemas.microsoft.com/office/drawing/2014/main" id="{E08D37B5-7CBA-ADEC-C50D-9DF9D7EA1651}"/>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37DFF14-9220-4467-6E76-953565D0A356}"/>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C9C134C-6586-D779-96C7-75523DDD64A4}"/>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6BFA9172-31AE-1B4C-0F07-4315D0DF86CA}"/>
              </a:ext>
            </a:extLst>
          </p:cNvPr>
          <p:cNvSpPr/>
          <p:nvPr/>
        </p:nvSpPr>
        <p:spPr>
          <a:xfrm>
            <a:off x="6640436" y="2377993"/>
            <a:ext cx="2131486" cy="24405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Subvention MSCA</a:t>
            </a:r>
          </a:p>
        </p:txBody>
      </p:sp>
      <p:grpSp>
        <p:nvGrpSpPr>
          <p:cNvPr id="20" name="Group 19">
            <a:extLst>
              <a:ext uri="{FF2B5EF4-FFF2-40B4-BE49-F238E27FC236}">
                <a16:creationId xmlns:a16="http://schemas.microsoft.com/office/drawing/2014/main" id="{B0C04EEE-4E52-6ECB-6CBB-53BDA253836D}"/>
              </a:ext>
            </a:extLst>
          </p:cNvPr>
          <p:cNvGrpSpPr/>
          <p:nvPr/>
        </p:nvGrpSpPr>
        <p:grpSpPr>
          <a:xfrm>
            <a:off x="6329597" y="1652034"/>
            <a:ext cx="4567003" cy="326247"/>
            <a:chOff x="1334125" y="1655992"/>
            <a:chExt cx="4567003" cy="326247"/>
          </a:xfrm>
        </p:grpSpPr>
        <p:cxnSp>
          <p:nvCxnSpPr>
            <p:cNvPr id="21" name="Straight Connector 20">
              <a:extLst>
                <a:ext uri="{FF2B5EF4-FFF2-40B4-BE49-F238E27FC236}">
                  <a16:creationId xmlns:a16="http://schemas.microsoft.com/office/drawing/2014/main" id="{06C7C416-C4D3-65BD-9525-ECA26A7219A7}"/>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767FB20-B877-254B-44C6-CBAE6EE98611}"/>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8742B85-FBC6-A72B-46E1-AD03DDF8DC82}"/>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81BAA62A-71A2-129A-344E-13D7CBA94704}"/>
              </a:ext>
            </a:extLst>
          </p:cNvPr>
          <p:cNvGrpSpPr/>
          <p:nvPr/>
        </p:nvGrpSpPr>
        <p:grpSpPr>
          <a:xfrm>
            <a:off x="3682702" y="2871073"/>
            <a:ext cx="2141082" cy="861876"/>
            <a:chOff x="2035534" y="4198289"/>
            <a:chExt cx="1614115" cy="861876"/>
          </a:xfrm>
          <a:solidFill>
            <a:schemeClr val="accent5"/>
          </a:solidFill>
        </p:grpSpPr>
        <p:sp>
          <p:nvSpPr>
            <p:cNvPr id="28" name="Rectangle 27">
              <a:extLst>
                <a:ext uri="{FF2B5EF4-FFF2-40B4-BE49-F238E27FC236}">
                  <a16:creationId xmlns:a16="http://schemas.microsoft.com/office/drawing/2014/main" id="{DEFACD92-5385-21AC-D304-063E4B850C03}"/>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70DAA2-F8AD-BDA2-9178-7C97B5236C67}"/>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Accélération</a:t>
              </a:r>
            </a:p>
          </p:txBody>
        </p:sp>
      </p:grpSp>
      <p:sp>
        <p:nvSpPr>
          <p:cNvPr id="32" name="Rectangle 31">
            <a:extLst>
              <a:ext uri="{FF2B5EF4-FFF2-40B4-BE49-F238E27FC236}">
                <a16:creationId xmlns:a16="http://schemas.microsoft.com/office/drawing/2014/main" id="{DE328A0E-D832-E759-01DF-8A8EE380FEE1}"/>
              </a:ext>
            </a:extLst>
          </p:cNvPr>
          <p:cNvSpPr/>
          <p:nvPr/>
        </p:nvSpPr>
        <p:spPr>
          <a:xfrm>
            <a:off x="6640436" y="4863316"/>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BRG</a:t>
            </a:r>
          </a:p>
        </p:txBody>
      </p:sp>
      <p:sp>
        <p:nvSpPr>
          <p:cNvPr id="33" name="TextBox 32">
            <a:extLst>
              <a:ext uri="{FF2B5EF4-FFF2-40B4-BE49-F238E27FC236}">
                <a16:creationId xmlns:a16="http://schemas.microsoft.com/office/drawing/2014/main" id="{F48127D1-D294-678A-6BC6-EB91DAED4454}"/>
              </a:ext>
            </a:extLst>
          </p:cNvPr>
          <p:cNvSpPr txBox="1"/>
          <p:nvPr/>
        </p:nvSpPr>
        <p:spPr>
          <a:xfrm>
            <a:off x="2681144" y="1279735"/>
            <a:ext cx="1828800" cy="369332"/>
          </a:xfrm>
          <a:prstGeom prst="rect">
            <a:avLst/>
          </a:prstGeom>
          <a:noFill/>
        </p:spPr>
        <p:txBody>
          <a:bodyPr wrap="square" rtlCol="0">
            <a:spAutoFit/>
          </a:bodyPr>
          <a:lstStyle/>
          <a:p>
            <a:pPr>
              <a:buNone/>
            </a:pPr>
            <a:r>
              <a:rPr lang="fr-FR" b="1"/>
              <a:t>Avant-octroi</a:t>
            </a:r>
          </a:p>
        </p:txBody>
      </p:sp>
      <p:sp>
        <p:nvSpPr>
          <p:cNvPr id="34" name="TextBox 33">
            <a:extLst>
              <a:ext uri="{FF2B5EF4-FFF2-40B4-BE49-F238E27FC236}">
                <a16:creationId xmlns:a16="http://schemas.microsoft.com/office/drawing/2014/main" id="{0540D4D7-C3FE-6F33-4E02-292E84BDAA96}"/>
              </a:ext>
            </a:extLst>
          </p:cNvPr>
          <p:cNvSpPr txBox="1"/>
          <p:nvPr/>
        </p:nvSpPr>
        <p:spPr>
          <a:xfrm>
            <a:off x="7791332" y="1268190"/>
            <a:ext cx="1961179" cy="646331"/>
          </a:xfrm>
          <a:prstGeom prst="rect">
            <a:avLst/>
          </a:prstGeom>
          <a:noFill/>
        </p:spPr>
        <p:txBody>
          <a:bodyPr wrap="square" rtlCol="0">
            <a:spAutoFit/>
          </a:bodyPr>
          <a:lstStyle/>
          <a:p>
            <a:pPr algn="ctr"/>
            <a:r>
              <a:rPr lang="en-US" b="1">
                <a:latin typeface="+mj-lt"/>
              </a:rPr>
              <a:t>Après-octroi</a:t>
            </a:r>
          </a:p>
          <a:p>
            <a:pPr algn="ctr"/>
            <a:endParaRPr lang="en-US" b="1">
              <a:latin typeface="+mj-lt"/>
            </a:endParaRPr>
          </a:p>
        </p:txBody>
      </p:sp>
      <p:sp>
        <p:nvSpPr>
          <p:cNvPr id="35" name="Rectangle 34">
            <a:extLst>
              <a:ext uri="{FF2B5EF4-FFF2-40B4-BE49-F238E27FC236}">
                <a16:creationId xmlns:a16="http://schemas.microsoft.com/office/drawing/2014/main" id="{8B2922FC-836F-E363-9A48-0ED6ED59A9EA}"/>
              </a:ext>
            </a:extLst>
          </p:cNvPr>
          <p:cNvSpPr/>
          <p:nvPr/>
        </p:nvSpPr>
        <p:spPr>
          <a:xfrm>
            <a:off x="3682701" y="2377034"/>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BRG</a:t>
            </a:r>
          </a:p>
        </p:txBody>
      </p:sp>
      <p:grpSp>
        <p:nvGrpSpPr>
          <p:cNvPr id="36" name="Group 35">
            <a:extLst>
              <a:ext uri="{FF2B5EF4-FFF2-40B4-BE49-F238E27FC236}">
                <a16:creationId xmlns:a16="http://schemas.microsoft.com/office/drawing/2014/main" id="{678B3991-FE3F-E55B-4503-36A46DABA6F7}"/>
              </a:ext>
            </a:extLst>
          </p:cNvPr>
          <p:cNvGrpSpPr/>
          <p:nvPr/>
        </p:nvGrpSpPr>
        <p:grpSpPr>
          <a:xfrm>
            <a:off x="8887813" y="5339076"/>
            <a:ext cx="2141082" cy="861876"/>
            <a:chOff x="2035534" y="4198289"/>
            <a:chExt cx="1614115" cy="861876"/>
          </a:xfrm>
          <a:solidFill>
            <a:schemeClr val="accent5"/>
          </a:solidFill>
        </p:grpSpPr>
        <p:sp>
          <p:nvSpPr>
            <p:cNvPr id="37" name="Rectangle 36">
              <a:extLst>
                <a:ext uri="{FF2B5EF4-FFF2-40B4-BE49-F238E27FC236}">
                  <a16:creationId xmlns:a16="http://schemas.microsoft.com/office/drawing/2014/main" id="{E34AA0AF-526B-D796-211D-4BD7AF62B4E4}"/>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0436FC-CA1F-2422-E53C-103F91A2FB9C}"/>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Accélération</a:t>
              </a:r>
              <a:endParaRPr lang="en-US"/>
            </a:p>
          </p:txBody>
        </p:sp>
      </p:grpSp>
      <p:grpSp>
        <p:nvGrpSpPr>
          <p:cNvPr id="40" name="Group 39">
            <a:extLst>
              <a:ext uri="{FF2B5EF4-FFF2-40B4-BE49-F238E27FC236}">
                <a16:creationId xmlns:a16="http://schemas.microsoft.com/office/drawing/2014/main" id="{6FA85254-9AEC-297C-97F1-6600E03D95C8}"/>
              </a:ext>
            </a:extLst>
          </p:cNvPr>
          <p:cNvGrpSpPr/>
          <p:nvPr/>
        </p:nvGrpSpPr>
        <p:grpSpPr>
          <a:xfrm>
            <a:off x="6640436" y="5339076"/>
            <a:ext cx="2141082" cy="861876"/>
            <a:chOff x="2035534" y="4198289"/>
            <a:chExt cx="1614115" cy="861876"/>
          </a:xfrm>
          <a:solidFill>
            <a:schemeClr val="accent5"/>
          </a:solidFill>
        </p:grpSpPr>
        <p:sp>
          <p:nvSpPr>
            <p:cNvPr id="41" name="Rectangle 40">
              <a:extLst>
                <a:ext uri="{FF2B5EF4-FFF2-40B4-BE49-F238E27FC236}">
                  <a16:creationId xmlns:a16="http://schemas.microsoft.com/office/drawing/2014/main" id="{36581B4E-DF83-D7DF-AE55-2E7EA5B8BDBC}"/>
                </a:ext>
              </a:extLst>
            </p:cNvPr>
            <p:cNvSpPr/>
            <p:nvPr/>
          </p:nvSpPr>
          <p:spPr>
            <a:xfrm>
              <a:off x="2035534" y="4198289"/>
              <a:ext cx="1614115" cy="430938"/>
            </a:xfrm>
            <a:prstGeom prst="rect">
              <a:avLst/>
            </a:prstGeom>
            <a:pattFill prst="dkVert">
              <a:fgClr>
                <a:schemeClr val="accent5"/>
              </a:fgClr>
              <a:bgClr>
                <a:schemeClr val="accent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16E5078-9A59-21FF-B719-D70C059C634C}"/>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Accélération</a:t>
              </a:r>
              <a:endParaRPr lang="en-US"/>
            </a:p>
          </p:txBody>
        </p:sp>
      </p:grpSp>
    </p:spTree>
    <p:extLst>
      <p:ext uri="{BB962C8B-B14F-4D97-AF65-F5344CB8AC3E}">
        <p14:creationId xmlns:p14="http://schemas.microsoft.com/office/powerpoint/2010/main" val="371919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41EE4-F397-80C3-22CB-8FFDB812AE35}"/>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15683A5-66D4-484A-9F15-0D851B7E514A}"/>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7602328" y="0"/>
            <a:ext cx="4076700" cy="5435600"/>
          </a:xfrm>
        </p:spPr>
      </p:pic>
      <p:sp>
        <p:nvSpPr>
          <p:cNvPr id="30" name="Title 29">
            <a:extLst>
              <a:ext uri="{FF2B5EF4-FFF2-40B4-BE49-F238E27FC236}">
                <a16:creationId xmlns:a16="http://schemas.microsoft.com/office/drawing/2014/main" id="{638A2CA0-46B2-D153-7AF6-69D7144965F0}"/>
              </a:ext>
            </a:extLst>
          </p:cNvPr>
          <p:cNvSpPr>
            <a:spLocks noGrp="1"/>
          </p:cNvSpPr>
          <p:nvPr>
            <p:ph type="title"/>
          </p:nvPr>
        </p:nvSpPr>
        <p:spPr/>
        <p:txBody>
          <a:bodyPr/>
          <a:lstStyle/>
          <a:p>
            <a:r>
              <a:rPr lang="en-US" err="1"/>
              <a:t>Pilier</a:t>
            </a:r>
            <a:r>
              <a:rPr lang="en-US"/>
              <a:t> II</a:t>
            </a:r>
          </a:p>
        </p:txBody>
      </p:sp>
    </p:spTree>
    <p:extLst>
      <p:ext uri="{BB962C8B-B14F-4D97-AF65-F5344CB8AC3E}">
        <p14:creationId xmlns:p14="http://schemas.microsoft.com/office/powerpoint/2010/main" val="347417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A8E3B-B1B6-5E39-B383-A34D374F78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C3F08-0AC8-F37B-23C7-F76BBF310DE5}"/>
              </a:ext>
            </a:extLst>
          </p:cNvPr>
          <p:cNvSpPr>
            <a:spLocks noGrp="1"/>
          </p:cNvSpPr>
          <p:nvPr>
            <p:ph type="title"/>
          </p:nvPr>
        </p:nvSpPr>
        <p:spPr>
          <a:xfrm>
            <a:off x="356438" y="222998"/>
            <a:ext cx="10515600" cy="756000"/>
          </a:xfrm>
        </p:spPr>
        <p:txBody>
          <a:bodyPr/>
          <a:lstStyle/>
          <a:p>
            <a:pPr algn="ctr"/>
            <a:r>
              <a:rPr lang="fr-FR"/>
              <a:t>Pilier II – Effet de Levier de la BRG</a:t>
            </a:r>
          </a:p>
        </p:txBody>
      </p:sp>
      <p:grpSp>
        <p:nvGrpSpPr>
          <p:cNvPr id="10" name="Group 9">
            <a:extLst>
              <a:ext uri="{FF2B5EF4-FFF2-40B4-BE49-F238E27FC236}">
                <a16:creationId xmlns:a16="http://schemas.microsoft.com/office/drawing/2014/main" id="{57CA3827-400C-3E0D-36DF-7FABEEC95640}"/>
              </a:ext>
            </a:extLst>
          </p:cNvPr>
          <p:cNvGrpSpPr/>
          <p:nvPr/>
        </p:nvGrpSpPr>
        <p:grpSpPr>
          <a:xfrm>
            <a:off x="2815389" y="1488348"/>
            <a:ext cx="8820425" cy="3756608"/>
            <a:chOff x="36818" y="1116000"/>
            <a:chExt cx="11358366" cy="5088132"/>
          </a:xfrm>
        </p:grpSpPr>
        <p:sp>
          <p:nvSpPr>
            <p:cNvPr id="74" name="Rectangle: Rounded Corners 73">
              <a:extLst>
                <a:ext uri="{FF2B5EF4-FFF2-40B4-BE49-F238E27FC236}">
                  <a16:creationId xmlns:a16="http://schemas.microsoft.com/office/drawing/2014/main" id="{6E742FF3-69FE-B45F-94A1-C0E4CE718FBF}"/>
                </a:ext>
              </a:extLst>
            </p:cNvPr>
            <p:cNvSpPr/>
            <p:nvPr/>
          </p:nvSpPr>
          <p:spPr>
            <a:xfrm>
              <a:off x="2972215" y="1116000"/>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37" name="Group 36">
              <a:extLst>
                <a:ext uri="{FF2B5EF4-FFF2-40B4-BE49-F238E27FC236}">
                  <a16:creationId xmlns:a16="http://schemas.microsoft.com/office/drawing/2014/main" id="{C06BA493-8552-7617-1C39-C89962F9DCD8}"/>
                </a:ext>
              </a:extLst>
            </p:cNvPr>
            <p:cNvGrpSpPr/>
            <p:nvPr/>
          </p:nvGrpSpPr>
          <p:grpSpPr>
            <a:xfrm>
              <a:off x="3379231" y="1352136"/>
              <a:ext cx="4425397" cy="4030599"/>
              <a:chOff x="855487" y="1570720"/>
              <a:chExt cx="4425397" cy="4030599"/>
            </a:xfrm>
          </p:grpSpPr>
          <p:grpSp>
            <p:nvGrpSpPr>
              <p:cNvPr id="38" name="Group 17">
                <a:extLst>
                  <a:ext uri="{FF2B5EF4-FFF2-40B4-BE49-F238E27FC236}">
                    <a16:creationId xmlns:a16="http://schemas.microsoft.com/office/drawing/2014/main" id="{1AB2E207-CA8F-EF49-1893-7F42398142BC}"/>
                  </a:ext>
                </a:extLst>
              </p:cNvPr>
              <p:cNvGrpSpPr/>
              <p:nvPr/>
            </p:nvGrpSpPr>
            <p:grpSpPr>
              <a:xfrm rot="10800000">
                <a:off x="1946354" y="1570720"/>
                <a:ext cx="2246263" cy="2075007"/>
                <a:chOff x="0" y="0"/>
                <a:chExt cx="750472" cy="688168"/>
              </a:xfrm>
            </p:grpSpPr>
            <p:sp>
              <p:nvSpPr>
                <p:cNvPr id="72" name="Freeform 18">
                  <a:extLst>
                    <a:ext uri="{FF2B5EF4-FFF2-40B4-BE49-F238E27FC236}">
                      <a16:creationId xmlns:a16="http://schemas.microsoft.com/office/drawing/2014/main" id="{57CF57F6-5936-B193-9075-935C54719318}"/>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3" name="TextBox 19">
                  <a:extLst>
                    <a:ext uri="{FF2B5EF4-FFF2-40B4-BE49-F238E27FC236}">
                      <a16:creationId xmlns:a16="http://schemas.microsoft.com/office/drawing/2014/main" id="{1E1E5FDE-4CFC-90EB-5B8F-011B9BC449AE}"/>
                    </a:ext>
                  </a:extLst>
                </p:cNvPr>
                <p:cNvSpPr txBox="1"/>
                <p:nvPr/>
              </p:nvSpPr>
              <p:spPr>
                <a:xfrm>
                  <a:off x="231964" y="9525"/>
                  <a:ext cx="286544" cy="420580"/>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39" name="Group 20">
                <a:extLst>
                  <a:ext uri="{FF2B5EF4-FFF2-40B4-BE49-F238E27FC236}">
                    <a16:creationId xmlns:a16="http://schemas.microsoft.com/office/drawing/2014/main" id="{42C35218-7587-4FDD-803F-2990125BA687}"/>
                  </a:ext>
                </a:extLst>
              </p:cNvPr>
              <p:cNvGrpSpPr/>
              <p:nvPr/>
            </p:nvGrpSpPr>
            <p:grpSpPr>
              <a:xfrm rot="10800000">
                <a:off x="3034621" y="3526312"/>
                <a:ext cx="2246263" cy="2075007"/>
                <a:chOff x="0" y="0"/>
                <a:chExt cx="750472" cy="688168"/>
              </a:xfrm>
              <a:solidFill>
                <a:schemeClr val="accent2">
                  <a:lumMod val="50000"/>
                </a:schemeClr>
              </a:solidFill>
            </p:grpSpPr>
            <p:sp>
              <p:nvSpPr>
                <p:cNvPr id="70" name="Freeform 21">
                  <a:extLst>
                    <a:ext uri="{FF2B5EF4-FFF2-40B4-BE49-F238E27FC236}">
                      <a16:creationId xmlns:a16="http://schemas.microsoft.com/office/drawing/2014/main" id="{B0AF3435-0D1E-B67B-B908-FE3873459C5A}"/>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71" name="TextBox 22">
                  <a:extLst>
                    <a:ext uri="{FF2B5EF4-FFF2-40B4-BE49-F238E27FC236}">
                      <a16:creationId xmlns:a16="http://schemas.microsoft.com/office/drawing/2014/main" id="{0D249AA7-DDE2-C73B-523F-1683C3E27C1C}"/>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0" name="Group 23">
                <a:extLst>
                  <a:ext uri="{FF2B5EF4-FFF2-40B4-BE49-F238E27FC236}">
                    <a16:creationId xmlns:a16="http://schemas.microsoft.com/office/drawing/2014/main" id="{C183FEBA-52FF-6AFE-376F-10FE4989DABB}"/>
                  </a:ext>
                </a:extLst>
              </p:cNvPr>
              <p:cNvGrpSpPr/>
              <p:nvPr/>
            </p:nvGrpSpPr>
            <p:grpSpPr>
              <a:xfrm rot="10800000">
                <a:off x="855487" y="3519811"/>
                <a:ext cx="2246263" cy="2075007"/>
                <a:chOff x="0" y="0"/>
                <a:chExt cx="750472" cy="688168"/>
              </a:xfrm>
              <a:solidFill>
                <a:schemeClr val="accent5">
                  <a:lumMod val="60000"/>
                  <a:lumOff val="40000"/>
                </a:schemeClr>
              </a:solidFill>
            </p:grpSpPr>
            <p:sp>
              <p:nvSpPr>
                <p:cNvPr id="68" name="Freeform 24">
                  <a:extLst>
                    <a:ext uri="{FF2B5EF4-FFF2-40B4-BE49-F238E27FC236}">
                      <a16:creationId xmlns:a16="http://schemas.microsoft.com/office/drawing/2014/main" id="{2DAF3793-85EC-1509-9E5F-5EC4E607E38D}"/>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9" name="TextBox 25">
                  <a:extLst>
                    <a:ext uri="{FF2B5EF4-FFF2-40B4-BE49-F238E27FC236}">
                      <a16:creationId xmlns:a16="http://schemas.microsoft.com/office/drawing/2014/main" id="{65D4D763-1BBF-4970-98B0-F914FBF78254}"/>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1" name="Group 26">
                <a:extLst>
                  <a:ext uri="{FF2B5EF4-FFF2-40B4-BE49-F238E27FC236}">
                    <a16:creationId xmlns:a16="http://schemas.microsoft.com/office/drawing/2014/main" id="{4251CC0F-EFB0-775C-C9B3-013BA5B56D61}"/>
                  </a:ext>
                </a:extLst>
              </p:cNvPr>
              <p:cNvGrpSpPr/>
              <p:nvPr/>
            </p:nvGrpSpPr>
            <p:grpSpPr>
              <a:xfrm>
                <a:off x="2669954" y="3128263"/>
                <a:ext cx="742241" cy="747728"/>
                <a:chOff x="0" y="0"/>
                <a:chExt cx="812800" cy="812800"/>
              </a:xfrm>
            </p:grpSpPr>
            <p:sp>
              <p:nvSpPr>
                <p:cNvPr id="66" name="Freeform 27">
                  <a:extLst>
                    <a:ext uri="{FF2B5EF4-FFF2-40B4-BE49-F238E27FC236}">
                      <a16:creationId xmlns:a16="http://schemas.microsoft.com/office/drawing/2014/main" id="{E3A3A469-53D3-7F97-C738-17AE12BDE1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7" name="TextBox 28">
                  <a:extLst>
                    <a:ext uri="{FF2B5EF4-FFF2-40B4-BE49-F238E27FC236}">
                      <a16:creationId xmlns:a16="http://schemas.microsoft.com/office/drawing/2014/main" id="{F9BCB292-C2DE-BC2E-9268-A932E4B42491}"/>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2" name="Freeform 29">
                <a:extLst>
                  <a:ext uri="{FF2B5EF4-FFF2-40B4-BE49-F238E27FC236}">
                    <a16:creationId xmlns:a16="http://schemas.microsoft.com/office/drawing/2014/main" id="{2AE1BE42-B916-411E-7F4F-3A566D89180E}"/>
                  </a:ext>
                </a:extLst>
              </p:cNvPr>
              <p:cNvSpPr/>
              <p:nvPr/>
            </p:nvSpPr>
            <p:spPr>
              <a:xfrm>
                <a:off x="2819089" y="3286608"/>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3" name="Group 34">
                <a:extLst>
                  <a:ext uri="{FF2B5EF4-FFF2-40B4-BE49-F238E27FC236}">
                    <a16:creationId xmlns:a16="http://schemas.microsoft.com/office/drawing/2014/main" id="{4203DF14-AA6C-7496-2018-6DF0C9361E90}"/>
                  </a:ext>
                </a:extLst>
              </p:cNvPr>
              <p:cNvGrpSpPr/>
              <p:nvPr/>
            </p:nvGrpSpPr>
            <p:grpSpPr>
              <a:xfrm>
                <a:off x="3280952" y="3432935"/>
                <a:ext cx="318474" cy="320829"/>
                <a:chOff x="1" y="0"/>
                <a:chExt cx="812799" cy="812799"/>
              </a:xfrm>
            </p:grpSpPr>
            <p:sp>
              <p:nvSpPr>
                <p:cNvPr id="64" name="Freeform 35">
                  <a:extLst>
                    <a:ext uri="{FF2B5EF4-FFF2-40B4-BE49-F238E27FC236}">
                      <a16:creationId xmlns:a16="http://schemas.microsoft.com/office/drawing/2014/main" id="{99469EFC-CA2A-4A97-966B-A602ED330A8C}"/>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5" name="TextBox 36">
                  <a:extLst>
                    <a:ext uri="{FF2B5EF4-FFF2-40B4-BE49-F238E27FC236}">
                      <a16:creationId xmlns:a16="http://schemas.microsoft.com/office/drawing/2014/main" id="{054C4F35-CDD9-4CF7-0A50-4E1047B0DC4A}"/>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4" name="Freeform 37">
                <a:extLst>
                  <a:ext uri="{FF2B5EF4-FFF2-40B4-BE49-F238E27FC236}">
                    <a16:creationId xmlns:a16="http://schemas.microsoft.com/office/drawing/2014/main" id="{67A5BD4D-4660-3FFC-09AC-6785B51B9425}"/>
                  </a:ext>
                </a:extLst>
              </p:cNvPr>
              <p:cNvSpPr/>
              <p:nvPr/>
            </p:nvSpPr>
            <p:spPr>
              <a:xfrm>
                <a:off x="3302126" y="3449489"/>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5" name="Group 38">
                <a:extLst>
                  <a:ext uri="{FF2B5EF4-FFF2-40B4-BE49-F238E27FC236}">
                    <a16:creationId xmlns:a16="http://schemas.microsoft.com/office/drawing/2014/main" id="{C7C6DF12-3CA7-E507-9E8C-5DFFDC05F545}"/>
                  </a:ext>
                </a:extLst>
              </p:cNvPr>
              <p:cNvGrpSpPr/>
              <p:nvPr/>
            </p:nvGrpSpPr>
            <p:grpSpPr>
              <a:xfrm>
                <a:off x="2115043" y="4229255"/>
                <a:ext cx="710498" cy="876165"/>
                <a:chOff x="0" y="0"/>
                <a:chExt cx="1398360" cy="1711762"/>
              </a:xfrm>
            </p:grpSpPr>
            <p:grpSp>
              <p:nvGrpSpPr>
                <p:cNvPr id="58" name="Group 39">
                  <a:extLst>
                    <a:ext uri="{FF2B5EF4-FFF2-40B4-BE49-F238E27FC236}">
                      <a16:creationId xmlns:a16="http://schemas.microsoft.com/office/drawing/2014/main" id="{1464C1B4-A40B-F197-C3B1-6CC19B77FB17}"/>
                    </a:ext>
                  </a:extLst>
                </p:cNvPr>
                <p:cNvGrpSpPr/>
                <p:nvPr/>
              </p:nvGrpSpPr>
              <p:grpSpPr>
                <a:xfrm>
                  <a:off x="0" y="0"/>
                  <a:ext cx="1398360" cy="1398360"/>
                  <a:chOff x="0" y="0"/>
                  <a:chExt cx="812800" cy="812800"/>
                </a:xfrm>
              </p:grpSpPr>
              <p:sp>
                <p:nvSpPr>
                  <p:cNvPr id="62" name="Freeform 40">
                    <a:extLst>
                      <a:ext uri="{FF2B5EF4-FFF2-40B4-BE49-F238E27FC236}">
                        <a16:creationId xmlns:a16="http://schemas.microsoft.com/office/drawing/2014/main" id="{54A1EA36-A45B-131C-20E7-D3757F676E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3" name="TextBox 41">
                    <a:extLst>
                      <a:ext uri="{FF2B5EF4-FFF2-40B4-BE49-F238E27FC236}">
                        <a16:creationId xmlns:a16="http://schemas.microsoft.com/office/drawing/2014/main" id="{F36AE770-813D-444E-68A6-600B6F7B263E}"/>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9" name="Freeform 42">
                  <a:extLst>
                    <a:ext uri="{FF2B5EF4-FFF2-40B4-BE49-F238E27FC236}">
                      <a16:creationId xmlns:a16="http://schemas.microsoft.com/office/drawing/2014/main" id="{0519A179-083A-9EB9-AC5D-BDE6BECCE27B}"/>
                    </a:ext>
                  </a:extLst>
                </p:cNvPr>
                <p:cNvSpPr/>
                <p:nvPr/>
              </p:nvSpPr>
              <p:spPr>
                <a:xfrm>
                  <a:off x="326439" y="160505"/>
                  <a:ext cx="745483" cy="891339"/>
                </a:xfrm>
                <a:custGeom>
                  <a:avLst/>
                  <a:gdLst/>
                  <a:ahLst/>
                  <a:cxnLst/>
                  <a:rect l="l" t="t" r="r" b="b"/>
                  <a:pathLst>
                    <a:path w="745483" h="891339">
                      <a:moveTo>
                        <a:pt x="0" y="0"/>
                      </a:moveTo>
                      <a:lnTo>
                        <a:pt x="745483" y="0"/>
                      </a:lnTo>
                      <a:lnTo>
                        <a:pt x="745483" y="891339"/>
                      </a:lnTo>
                      <a:lnTo>
                        <a:pt x="0" y="8913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0" name="Freeform 44">
                  <a:extLst>
                    <a:ext uri="{FF2B5EF4-FFF2-40B4-BE49-F238E27FC236}">
                      <a16:creationId xmlns:a16="http://schemas.microsoft.com/office/drawing/2014/main" id="{92C5352D-BE90-EE46-06F9-1AC101305170}"/>
                    </a:ext>
                  </a:extLst>
                </p:cNvPr>
                <p:cNvSpPr/>
                <p:nvPr/>
              </p:nvSpPr>
              <p:spPr>
                <a:xfrm>
                  <a:off x="771558" y="1084960"/>
                  <a:ext cx="626802" cy="62680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61" name="Freeform 46">
                  <a:extLst>
                    <a:ext uri="{FF2B5EF4-FFF2-40B4-BE49-F238E27FC236}">
                      <a16:creationId xmlns:a16="http://schemas.microsoft.com/office/drawing/2014/main" id="{7F16761B-155A-D871-7F9E-6A044A90B62D}"/>
                    </a:ext>
                  </a:extLst>
                </p:cNvPr>
                <p:cNvSpPr/>
                <p:nvPr/>
              </p:nvSpPr>
              <p:spPr>
                <a:xfrm>
                  <a:off x="812122" y="1114494"/>
                  <a:ext cx="564714" cy="556244"/>
                </a:xfrm>
                <a:custGeom>
                  <a:avLst/>
                  <a:gdLst/>
                  <a:ahLst/>
                  <a:cxnLst/>
                  <a:rect l="l" t="t" r="r" b="b"/>
                  <a:pathLst>
                    <a:path w="564714" h="556243">
                      <a:moveTo>
                        <a:pt x="0" y="0"/>
                      </a:moveTo>
                      <a:lnTo>
                        <a:pt x="564714" y="0"/>
                      </a:lnTo>
                      <a:lnTo>
                        <a:pt x="564714" y="556243"/>
                      </a:lnTo>
                      <a:lnTo>
                        <a:pt x="0" y="556243"/>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6" name="Group 26">
                <a:extLst>
                  <a:ext uri="{FF2B5EF4-FFF2-40B4-BE49-F238E27FC236}">
                    <a16:creationId xmlns:a16="http://schemas.microsoft.com/office/drawing/2014/main" id="{1A76B130-1B04-06FE-3C7C-60B5541ED381}"/>
                  </a:ext>
                </a:extLst>
              </p:cNvPr>
              <p:cNvGrpSpPr/>
              <p:nvPr/>
            </p:nvGrpSpPr>
            <p:grpSpPr>
              <a:xfrm>
                <a:off x="3263060" y="4190448"/>
                <a:ext cx="742241" cy="747728"/>
                <a:chOff x="0" y="0"/>
                <a:chExt cx="812800" cy="812800"/>
              </a:xfrm>
            </p:grpSpPr>
            <p:sp>
              <p:nvSpPr>
                <p:cNvPr id="56" name="Freeform 27">
                  <a:extLst>
                    <a:ext uri="{FF2B5EF4-FFF2-40B4-BE49-F238E27FC236}">
                      <a16:creationId xmlns:a16="http://schemas.microsoft.com/office/drawing/2014/main" id="{ED3ABC0C-DA11-B285-7769-766536D2CA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7" name="TextBox 28">
                  <a:extLst>
                    <a:ext uri="{FF2B5EF4-FFF2-40B4-BE49-F238E27FC236}">
                      <a16:creationId xmlns:a16="http://schemas.microsoft.com/office/drawing/2014/main" id="{B7BA9332-5148-E372-B429-01DD01C4FA16}"/>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7" name="Freeform 29">
                <a:extLst>
                  <a:ext uri="{FF2B5EF4-FFF2-40B4-BE49-F238E27FC236}">
                    <a16:creationId xmlns:a16="http://schemas.microsoft.com/office/drawing/2014/main" id="{6C6A607C-3AB6-0550-4261-2B60D3FEEDA5}"/>
                  </a:ext>
                </a:extLst>
              </p:cNvPr>
              <p:cNvSpPr/>
              <p:nvPr/>
            </p:nvSpPr>
            <p:spPr>
              <a:xfrm>
                <a:off x="3412195" y="4348793"/>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48" name="Group 34">
                <a:extLst>
                  <a:ext uri="{FF2B5EF4-FFF2-40B4-BE49-F238E27FC236}">
                    <a16:creationId xmlns:a16="http://schemas.microsoft.com/office/drawing/2014/main" id="{DFDDB744-1633-BD4D-0B1D-28187FA536D8}"/>
                  </a:ext>
                </a:extLst>
              </p:cNvPr>
              <p:cNvGrpSpPr/>
              <p:nvPr/>
            </p:nvGrpSpPr>
            <p:grpSpPr>
              <a:xfrm>
                <a:off x="3222870" y="4785046"/>
                <a:ext cx="318474" cy="320829"/>
                <a:chOff x="1" y="0"/>
                <a:chExt cx="812799" cy="812799"/>
              </a:xfrm>
            </p:grpSpPr>
            <p:sp>
              <p:nvSpPr>
                <p:cNvPr id="54" name="Freeform 35">
                  <a:extLst>
                    <a:ext uri="{FF2B5EF4-FFF2-40B4-BE49-F238E27FC236}">
                      <a16:creationId xmlns:a16="http://schemas.microsoft.com/office/drawing/2014/main" id="{7B90DB3A-73AC-2B91-4862-2501C399CF82}"/>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5" name="TextBox 36">
                  <a:extLst>
                    <a:ext uri="{FF2B5EF4-FFF2-40B4-BE49-F238E27FC236}">
                      <a16:creationId xmlns:a16="http://schemas.microsoft.com/office/drawing/2014/main" id="{ECC77319-2C7E-668B-987F-77ADA25F6B95}"/>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9" name="Freeform 54">
                <a:extLst>
                  <a:ext uri="{FF2B5EF4-FFF2-40B4-BE49-F238E27FC236}">
                    <a16:creationId xmlns:a16="http://schemas.microsoft.com/office/drawing/2014/main" id="{58DFFC1D-3345-E2DD-1BDD-5049184813FC}"/>
                  </a:ext>
                </a:extLst>
              </p:cNvPr>
              <p:cNvSpPr/>
              <p:nvPr/>
            </p:nvSpPr>
            <p:spPr>
              <a:xfrm>
                <a:off x="3246132" y="481281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50" name="Group 34">
                <a:extLst>
                  <a:ext uri="{FF2B5EF4-FFF2-40B4-BE49-F238E27FC236}">
                    <a16:creationId xmlns:a16="http://schemas.microsoft.com/office/drawing/2014/main" id="{F8BB5558-9FCA-F72F-7AAE-8E953B9A0B3A}"/>
                  </a:ext>
                </a:extLst>
              </p:cNvPr>
              <p:cNvGrpSpPr/>
              <p:nvPr/>
            </p:nvGrpSpPr>
            <p:grpSpPr>
              <a:xfrm>
                <a:off x="2240850" y="4791256"/>
                <a:ext cx="318474" cy="320829"/>
                <a:chOff x="1" y="0"/>
                <a:chExt cx="812799" cy="812799"/>
              </a:xfrm>
            </p:grpSpPr>
            <p:sp>
              <p:nvSpPr>
                <p:cNvPr id="52" name="Freeform 35">
                  <a:extLst>
                    <a:ext uri="{FF2B5EF4-FFF2-40B4-BE49-F238E27FC236}">
                      <a16:creationId xmlns:a16="http://schemas.microsoft.com/office/drawing/2014/main" id="{DB0D0A0E-9116-9D2C-F406-54F92EF6E903}"/>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sp>
              <p:nvSpPr>
                <p:cNvPr id="53" name="TextBox 36">
                  <a:extLst>
                    <a:ext uri="{FF2B5EF4-FFF2-40B4-BE49-F238E27FC236}">
                      <a16:creationId xmlns:a16="http://schemas.microsoft.com/office/drawing/2014/main" id="{570ADF2A-DA2A-E049-F259-9D4DC2E57BBD}"/>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1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1" name="Freeform 54">
                <a:extLst>
                  <a:ext uri="{FF2B5EF4-FFF2-40B4-BE49-F238E27FC236}">
                    <a16:creationId xmlns:a16="http://schemas.microsoft.com/office/drawing/2014/main" id="{518631F2-40C8-6AFB-D6C2-802A459A0DF0}"/>
                  </a:ext>
                </a:extLst>
              </p:cNvPr>
              <p:cNvSpPr/>
              <p:nvPr/>
            </p:nvSpPr>
            <p:spPr>
              <a:xfrm>
                <a:off x="2264112" y="481902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A2471"/>
                  </a:solidFill>
                  <a:effectLst/>
                  <a:uLnTx/>
                  <a:uFillTx/>
                  <a:latin typeface="Questa Sans"/>
                  <a:ea typeface="+mn-ea"/>
                  <a:cs typeface="+mn-cs"/>
                </a:endParaRPr>
              </a:p>
            </p:txBody>
          </p:sp>
        </p:grpSp>
        <p:cxnSp>
          <p:nvCxnSpPr>
            <p:cNvPr id="77" name="Straight Connector 76">
              <a:extLst>
                <a:ext uri="{FF2B5EF4-FFF2-40B4-BE49-F238E27FC236}">
                  <a16:creationId xmlns:a16="http://schemas.microsoft.com/office/drawing/2014/main" id="{3BBC033D-DCB8-1AF9-B993-0EC6BA4DB5F7}"/>
                </a:ext>
              </a:extLst>
            </p:cNvPr>
            <p:cNvCxnSpPr/>
            <p:nvPr/>
          </p:nvCxnSpPr>
          <p:spPr>
            <a:xfrm>
              <a:off x="6252663" y="2340864"/>
              <a:ext cx="28913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1ECB2759-312B-BA2C-37A5-9FAAFD50112C}"/>
                </a:ext>
              </a:extLst>
            </p:cNvPr>
            <p:cNvCxnSpPr>
              <a:cxnSpLocks/>
            </p:cNvCxnSpPr>
            <p:nvPr/>
          </p:nvCxnSpPr>
          <p:spPr>
            <a:xfrm>
              <a:off x="7449927" y="4342524"/>
              <a:ext cx="18611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A6C8AAA1-15A9-AAC5-586E-13882C539B76}"/>
                </a:ext>
              </a:extLst>
            </p:cNvPr>
            <p:cNvCxnSpPr>
              <a:cxnSpLocks/>
            </p:cNvCxnSpPr>
            <p:nvPr/>
          </p:nvCxnSpPr>
          <p:spPr>
            <a:xfrm>
              <a:off x="2126673" y="4206240"/>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5AF9838-40AF-B20C-DA03-F18ED2503C93}"/>
                </a:ext>
              </a:extLst>
            </p:cNvPr>
            <p:cNvSpPr txBox="1"/>
            <p:nvPr/>
          </p:nvSpPr>
          <p:spPr>
            <a:xfrm>
              <a:off x="36818" y="3953048"/>
              <a:ext cx="2188827" cy="2251084"/>
            </a:xfrm>
            <a:prstGeom prst="rect">
              <a:avLst/>
            </a:prstGeom>
            <a:noFill/>
          </p:spPr>
          <p:txBody>
            <a:bodyPr wrap="square" rtlCol="0">
              <a:spAutoFit/>
            </a:bodyPr>
            <a:lstStyle/>
            <a:p>
              <a:pPr>
                <a:buNone/>
              </a:pPr>
              <a:r>
                <a:rPr lang="fr-FR" sz="1200" b="1"/>
                <a:t>Stagiaire Canadien ou Européen </a:t>
              </a:r>
              <a:r>
                <a:rPr lang="fr-FR" sz="1200" b="1" i="1"/>
                <a:t>(levier de financement)</a:t>
              </a:r>
              <a:r>
                <a:rPr lang="fr-FR" sz="1200" b="1"/>
                <a:t>*</a:t>
              </a:r>
            </a:p>
            <a:p>
              <a:pPr marL="285750" indent="-285750">
                <a:buFont typeface="Arial" panose="020B0604020202020204" pitchFamily="34" charset="0"/>
                <a:buChar char="•"/>
              </a:pPr>
              <a:endParaRPr lang="en-US" sz="1100" b="1" i="1"/>
            </a:p>
            <a:p>
              <a:pPr>
                <a:buFont typeface="Arial" panose="020B0604020202020204" pitchFamily="34" charset="0"/>
                <a:buChar char="•"/>
              </a:pPr>
              <a:r>
                <a:rPr lang="fr-FR" sz="1100" b="1"/>
                <a:t>Du premier cycle au postdoctorat :</a:t>
              </a:r>
              <a:r>
                <a:rPr lang="fr-FR" sz="1100"/>
                <a:t> participation comme </a:t>
              </a:r>
              <a:r>
                <a:rPr lang="fr-FR" sz="1100" b="1"/>
                <a:t>membre d’équipe dans un consortium</a:t>
              </a:r>
              <a:r>
                <a:rPr lang="fr-FR" sz="1100"/>
                <a:t>.</a:t>
              </a:r>
            </a:p>
          </p:txBody>
        </p:sp>
        <p:sp>
          <p:nvSpPr>
            <p:cNvPr id="7" name="TextBox 6">
              <a:extLst>
                <a:ext uri="{FF2B5EF4-FFF2-40B4-BE49-F238E27FC236}">
                  <a16:creationId xmlns:a16="http://schemas.microsoft.com/office/drawing/2014/main" id="{99194CE9-174B-8A8E-E067-1C255DA451D7}"/>
                </a:ext>
              </a:extLst>
            </p:cNvPr>
            <p:cNvSpPr txBox="1"/>
            <p:nvPr/>
          </p:nvSpPr>
          <p:spPr>
            <a:xfrm>
              <a:off x="9374601" y="1632978"/>
              <a:ext cx="2020583" cy="2542891"/>
            </a:xfrm>
            <a:prstGeom prst="rect">
              <a:avLst/>
            </a:prstGeom>
            <a:noFill/>
          </p:spPr>
          <p:txBody>
            <a:bodyPr wrap="square" rtlCol="0">
              <a:spAutoFit/>
            </a:bodyPr>
            <a:lstStyle/>
            <a:p>
              <a:r>
                <a:rPr lang="fr-FR" sz="1200" b="1"/>
                <a:t>Université Canadienne et </a:t>
              </a:r>
              <a:r>
                <a:rPr lang="fr-FR" sz="1200" b="1" err="1"/>
                <a:t>Professeur·e</a:t>
              </a:r>
              <a:r>
                <a:rPr lang="fr-FR" sz="1200" b="1"/>
                <a:t> </a:t>
              </a:r>
              <a:r>
                <a:rPr lang="fr-FR" sz="1200" b="1" i="1"/>
                <a:t>(versement du financement)</a:t>
              </a:r>
              <a:r>
                <a:rPr lang="fr-FR" sz="1200" b="1"/>
                <a:t>*</a:t>
              </a:r>
            </a:p>
            <a:p>
              <a:endParaRPr lang="en-US" sz="1200" b="1" i="1"/>
            </a:p>
            <a:p>
              <a:pPr marL="285750" indent="-285750">
                <a:buFont typeface="Arial" panose="020B0604020202020204" pitchFamily="34" charset="0"/>
                <a:buChar char="•"/>
              </a:pPr>
              <a:r>
                <a:rPr lang="fr-FR" sz="1100" err="1">
                  <a:highlight>
                    <a:srgbClr val="FFFF00"/>
                  </a:highlight>
                </a:rPr>
                <a:t>Collaborateur·trice</a:t>
              </a:r>
              <a:r>
                <a:rPr lang="fr-FR" sz="1100">
                  <a:highlight>
                    <a:srgbClr val="FFFF00"/>
                  </a:highlight>
                </a:rPr>
                <a:t> ou </a:t>
              </a:r>
              <a:r>
                <a:rPr lang="fr-FR" sz="1100" err="1">
                  <a:highlight>
                    <a:srgbClr val="FFFF00"/>
                  </a:highlight>
                </a:rPr>
                <a:t>candidat·e</a:t>
              </a:r>
              <a:r>
                <a:rPr lang="fr-FR" sz="1100">
                  <a:highlight>
                    <a:srgbClr val="FFFF00"/>
                  </a:highlight>
                </a:rPr>
                <a:t> au sein d’un consortium</a:t>
              </a:r>
              <a:endParaRPr lang="en-US" sz="1100">
                <a:highlight>
                  <a:srgbClr val="FFFF00"/>
                </a:highlight>
              </a:endParaRPr>
            </a:p>
          </p:txBody>
        </p:sp>
        <p:sp>
          <p:nvSpPr>
            <p:cNvPr id="8" name="TextBox 7">
              <a:extLst>
                <a:ext uri="{FF2B5EF4-FFF2-40B4-BE49-F238E27FC236}">
                  <a16:creationId xmlns:a16="http://schemas.microsoft.com/office/drawing/2014/main" id="{BCEDEEFB-AA9D-0009-A422-445D5447E3F4}"/>
                </a:ext>
              </a:extLst>
            </p:cNvPr>
            <p:cNvSpPr txBox="1"/>
            <p:nvPr/>
          </p:nvSpPr>
          <p:spPr>
            <a:xfrm>
              <a:off x="9337039" y="4200648"/>
              <a:ext cx="2020583" cy="1771686"/>
            </a:xfrm>
            <a:prstGeom prst="rect">
              <a:avLst/>
            </a:prstGeom>
            <a:noFill/>
          </p:spPr>
          <p:txBody>
            <a:bodyPr wrap="square" rtlCol="0">
              <a:spAutoFit/>
            </a:bodyPr>
            <a:lstStyle/>
            <a:p>
              <a:pPr>
                <a:buNone/>
              </a:pPr>
              <a:r>
                <a:rPr lang="fr-FR" sz="1200" b="1"/>
                <a:t>Université de l’UE et </a:t>
              </a:r>
              <a:r>
                <a:rPr lang="fr-FR" sz="1200" b="1" err="1"/>
                <a:t>Professeur·e</a:t>
              </a:r>
              <a:r>
                <a:rPr lang="fr-FR" sz="1200" b="1"/>
                <a:t>*</a:t>
              </a:r>
            </a:p>
            <a:p>
              <a:pPr marL="285750" indent="-285750">
                <a:buFont typeface="Arial" panose="020B0604020202020204" pitchFamily="34" charset="0"/>
                <a:buChar char="•"/>
              </a:pPr>
              <a:endParaRPr lang="en-US" sz="1100" b="1"/>
            </a:p>
            <a:p>
              <a:pPr marL="171450" indent="-171450">
                <a:buFont typeface="Arial" panose="020B0604020202020204" pitchFamily="34" charset="0"/>
                <a:buChar char="•"/>
              </a:pPr>
              <a:r>
                <a:rPr lang="fr-FR" sz="1100" err="1">
                  <a:highlight>
                    <a:srgbClr val="FFFF00"/>
                  </a:highlight>
                </a:rPr>
                <a:t>Collaborateur·trice</a:t>
              </a:r>
              <a:r>
                <a:rPr lang="fr-FR" sz="1100">
                  <a:highlight>
                    <a:srgbClr val="FFFF00"/>
                  </a:highlight>
                </a:rPr>
                <a:t> ou </a:t>
              </a:r>
              <a:r>
                <a:rPr lang="fr-FR" sz="1100" err="1">
                  <a:highlight>
                    <a:srgbClr val="FFFF00"/>
                  </a:highlight>
                </a:rPr>
                <a:t>candidat·e</a:t>
              </a:r>
              <a:r>
                <a:rPr lang="fr-FR" sz="1100">
                  <a:highlight>
                    <a:srgbClr val="FFFF00"/>
                  </a:highlight>
                </a:rPr>
                <a:t> au sein d’un consortium.</a:t>
              </a:r>
            </a:p>
          </p:txBody>
        </p:sp>
      </p:grpSp>
      <p:cxnSp>
        <p:nvCxnSpPr>
          <p:cNvPr id="12" name="Straight Connector 11">
            <a:extLst>
              <a:ext uri="{FF2B5EF4-FFF2-40B4-BE49-F238E27FC236}">
                <a16:creationId xmlns:a16="http://schemas.microsoft.com/office/drawing/2014/main" id="{25A5BCD9-24AE-DA7E-B34E-B3A5E4430348}"/>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586448C6-47E7-0FFD-E6D8-A3F662D25984}"/>
              </a:ext>
            </a:extLst>
          </p:cNvPr>
          <p:cNvSpPr/>
          <p:nvPr/>
        </p:nvSpPr>
        <p:spPr>
          <a:xfrm>
            <a:off x="264696" y="854243"/>
            <a:ext cx="1811774" cy="522809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sz="1400" b="1">
                <a:solidFill>
                  <a:schemeClr val="tx1"/>
                </a:solidFill>
                <a:latin typeface="+mj-lt"/>
              </a:rPr>
              <a:t>Principales utilisations :</a:t>
            </a:r>
          </a:p>
          <a:p>
            <a:pPr algn="ctr">
              <a:buNone/>
            </a:pPr>
            <a:endParaRPr lang="fr-FR" sz="1400" b="1">
              <a:solidFill>
                <a:schemeClr val="tx1"/>
              </a:solidFill>
              <a:latin typeface="+mj-lt"/>
            </a:endParaRPr>
          </a:p>
          <a:p>
            <a:pPr marL="171450" indent="-171450">
              <a:buFont typeface="Arial" panose="020B0604020202020204" pitchFamily="34" charset="0"/>
              <a:buChar char="•"/>
            </a:pPr>
            <a:r>
              <a:rPr lang="fr-FR" sz="1200">
                <a:solidFill>
                  <a:schemeClr val="tx1"/>
                </a:solidFill>
              </a:rPr>
              <a:t>Établir des bases solides et valider les collaborations en envoyant des </a:t>
            </a:r>
            <a:r>
              <a:rPr lang="fr-FR" sz="1200" err="1">
                <a:solidFill>
                  <a:schemeClr val="tx1"/>
                </a:solidFill>
              </a:rPr>
              <a:t>chercheur·e·s</a:t>
            </a:r>
            <a:r>
              <a:rPr lang="fr-FR" sz="1200">
                <a:solidFill>
                  <a:schemeClr val="tx1"/>
                </a:solidFill>
              </a:rPr>
              <a:t> de manière bilatérale afin de soutenir l’intégration canadienne dans des consortiums.</a:t>
            </a:r>
          </a:p>
          <a:p>
            <a:pPr marL="171450" indent="-171450">
              <a:buFont typeface="Arial" panose="020B0604020202020204" pitchFamily="34" charset="0"/>
              <a:buChar char="•"/>
            </a:pPr>
            <a:r>
              <a:rPr lang="fr-FR" sz="1200">
                <a:solidFill>
                  <a:schemeClr val="tx1"/>
                </a:solidFill>
              </a:rPr>
              <a:t>Offrir un financement complémentaire (« </a:t>
            </a:r>
            <a:r>
              <a:rPr lang="fr-FR" sz="1200" err="1">
                <a:solidFill>
                  <a:schemeClr val="tx1"/>
                </a:solidFill>
              </a:rPr>
              <a:t>top-up</a:t>
            </a:r>
            <a:r>
              <a:rPr lang="fr-FR" sz="1200">
                <a:solidFill>
                  <a:schemeClr val="tx1"/>
                </a:solidFill>
              </a:rPr>
              <a:t> ») pour inclure des </a:t>
            </a:r>
            <a:r>
              <a:rPr lang="fr-FR" sz="1200" err="1">
                <a:solidFill>
                  <a:schemeClr val="tx1"/>
                </a:solidFill>
              </a:rPr>
              <a:t>chercheur·e·s</a:t>
            </a:r>
            <a:r>
              <a:rPr lang="fr-FR" sz="1200">
                <a:solidFill>
                  <a:schemeClr val="tx1"/>
                </a:solidFill>
              </a:rPr>
              <a:t> </a:t>
            </a:r>
            <a:r>
              <a:rPr lang="fr-FR" sz="1200" err="1">
                <a:solidFill>
                  <a:schemeClr val="tx1"/>
                </a:solidFill>
              </a:rPr>
              <a:t>canadien·ne·s</a:t>
            </a:r>
            <a:r>
              <a:rPr lang="fr-FR" sz="1200">
                <a:solidFill>
                  <a:schemeClr val="tx1"/>
                </a:solidFill>
              </a:rPr>
              <a:t> au sein de consortiums.</a:t>
            </a:r>
          </a:p>
        </p:txBody>
      </p:sp>
      <p:sp>
        <p:nvSpPr>
          <p:cNvPr id="13" name="Rectangle 12">
            <a:extLst>
              <a:ext uri="{FF2B5EF4-FFF2-40B4-BE49-F238E27FC236}">
                <a16:creationId xmlns:a16="http://schemas.microsoft.com/office/drawing/2014/main" id="{3DF98083-404B-D7BC-9C43-84AF4A6AF877}"/>
              </a:ext>
            </a:extLst>
          </p:cNvPr>
          <p:cNvSpPr/>
          <p:nvPr/>
        </p:nvSpPr>
        <p:spPr>
          <a:xfrm>
            <a:off x="9080069"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318354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AB6A-DDA2-F30D-E51C-F6A137A95DE7}"/>
            </a:ext>
          </a:extLst>
        </p:cNvPr>
        <p:cNvGrpSpPr/>
        <p:nvPr/>
      </p:nvGrpSpPr>
      <p:grpSpPr>
        <a:xfrm>
          <a:off x="0" y="0"/>
          <a:ext cx="0" cy="0"/>
          <a:chOff x="0" y="0"/>
          <a:chExt cx="0" cy="0"/>
        </a:xfrm>
      </p:grpSpPr>
      <p:sp>
        <p:nvSpPr>
          <p:cNvPr id="78" name="Title 1">
            <a:extLst>
              <a:ext uri="{FF2B5EF4-FFF2-40B4-BE49-F238E27FC236}">
                <a16:creationId xmlns:a16="http://schemas.microsoft.com/office/drawing/2014/main" id="{50F49223-8D31-308E-1DBA-25F64D826634}"/>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Pilier II – Effet de Levier d’Accélération</a:t>
            </a:r>
          </a:p>
        </p:txBody>
      </p:sp>
      <p:grpSp>
        <p:nvGrpSpPr>
          <p:cNvPr id="94" name="Group 93">
            <a:extLst>
              <a:ext uri="{FF2B5EF4-FFF2-40B4-BE49-F238E27FC236}">
                <a16:creationId xmlns:a16="http://schemas.microsoft.com/office/drawing/2014/main" id="{3C095BFC-E600-9F3C-CA3A-C903FD491986}"/>
              </a:ext>
            </a:extLst>
          </p:cNvPr>
          <p:cNvGrpSpPr/>
          <p:nvPr/>
        </p:nvGrpSpPr>
        <p:grpSpPr>
          <a:xfrm>
            <a:off x="2524506" y="1457811"/>
            <a:ext cx="9258508" cy="3763099"/>
            <a:chOff x="-26005" y="1156838"/>
            <a:chExt cx="11809021" cy="4820071"/>
          </a:xfrm>
        </p:grpSpPr>
        <p:sp>
          <p:nvSpPr>
            <p:cNvPr id="73" name="Rectangle: Rounded Corners 72">
              <a:extLst>
                <a:ext uri="{FF2B5EF4-FFF2-40B4-BE49-F238E27FC236}">
                  <a16:creationId xmlns:a16="http://schemas.microsoft.com/office/drawing/2014/main" id="{70DF1EFA-468E-DD1C-C6D0-8D43C5FF3840}"/>
                </a:ext>
              </a:extLst>
            </p:cNvPr>
            <p:cNvSpPr/>
            <p:nvPr/>
          </p:nvSpPr>
          <p:spPr>
            <a:xfrm>
              <a:off x="3486359" y="1156838"/>
              <a:ext cx="5166269" cy="4820071"/>
            </a:xfrm>
            <a:prstGeom prst="roundRect">
              <a:avLst/>
            </a:prstGeom>
            <a:solidFill>
              <a:srgbClr val="AAF4C8">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7" name="Group 17">
              <a:extLst>
                <a:ext uri="{FF2B5EF4-FFF2-40B4-BE49-F238E27FC236}">
                  <a16:creationId xmlns:a16="http://schemas.microsoft.com/office/drawing/2014/main" id="{2D84402D-1BA7-2DDC-7A72-45803E656C81}"/>
                </a:ext>
              </a:extLst>
            </p:cNvPr>
            <p:cNvGrpSpPr/>
            <p:nvPr/>
          </p:nvGrpSpPr>
          <p:grpSpPr>
            <a:xfrm>
              <a:off x="6096000" y="1657279"/>
              <a:ext cx="1770831" cy="1771721"/>
              <a:chOff x="0" y="0"/>
              <a:chExt cx="699587" cy="699939"/>
            </a:xfrm>
          </p:grpSpPr>
          <p:sp>
            <p:nvSpPr>
              <p:cNvPr id="18" name="Freeform 18">
                <a:extLst>
                  <a:ext uri="{FF2B5EF4-FFF2-40B4-BE49-F238E27FC236}">
                    <a16:creationId xmlns:a16="http://schemas.microsoft.com/office/drawing/2014/main" id="{78D2A5F0-2208-C7EC-E8A3-8612696A973E}"/>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19" name="TextBox 19">
                <a:extLst>
                  <a:ext uri="{FF2B5EF4-FFF2-40B4-BE49-F238E27FC236}">
                    <a16:creationId xmlns:a16="http://schemas.microsoft.com/office/drawing/2014/main" id="{FE803691-991C-7FFE-B932-B26DADCC26BB}"/>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0" name="Group 20">
              <a:extLst>
                <a:ext uri="{FF2B5EF4-FFF2-40B4-BE49-F238E27FC236}">
                  <a16:creationId xmlns:a16="http://schemas.microsoft.com/office/drawing/2014/main" id="{DB6643D4-0873-73C0-8AA1-4B7BCF8A73B2}"/>
                </a:ext>
              </a:extLst>
            </p:cNvPr>
            <p:cNvGrpSpPr/>
            <p:nvPr/>
          </p:nvGrpSpPr>
          <p:grpSpPr>
            <a:xfrm>
              <a:off x="4325170" y="3472618"/>
              <a:ext cx="1770831" cy="1771721"/>
              <a:chOff x="0" y="0"/>
              <a:chExt cx="699587" cy="699939"/>
            </a:xfrm>
          </p:grpSpPr>
          <p:sp>
            <p:nvSpPr>
              <p:cNvPr id="21" name="Freeform 21">
                <a:extLst>
                  <a:ext uri="{FF2B5EF4-FFF2-40B4-BE49-F238E27FC236}">
                    <a16:creationId xmlns:a16="http://schemas.microsoft.com/office/drawing/2014/main" id="{10AB8274-6A18-C9F5-E509-DCA246A3B759}"/>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2" name="TextBox 22">
                <a:extLst>
                  <a:ext uri="{FF2B5EF4-FFF2-40B4-BE49-F238E27FC236}">
                    <a16:creationId xmlns:a16="http://schemas.microsoft.com/office/drawing/2014/main" id="{A492E325-E698-3B88-D545-F9B91A16EEA7}"/>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3" name="Group 23">
              <a:extLst>
                <a:ext uri="{FF2B5EF4-FFF2-40B4-BE49-F238E27FC236}">
                  <a16:creationId xmlns:a16="http://schemas.microsoft.com/office/drawing/2014/main" id="{093F8DFE-5081-ACAA-2DEA-D74FBB86DF3B}"/>
                </a:ext>
              </a:extLst>
            </p:cNvPr>
            <p:cNvGrpSpPr/>
            <p:nvPr/>
          </p:nvGrpSpPr>
          <p:grpSpPr>
            <a:xfrm>
              <a:off x="4290971" y="1692001"/>
              <a:ext cx="1770831" cy="1771721"/>
              <a:chOff x="0" y="0"/>
              <a:chExt cx="699587" cy="699939"/>
            </a:xfrm>
          </p:grpSpPr>
          <p:sp>
            <p:nvSpPr>
              <p:cNvPr id="24" name="Freeform 24">
                <a:extLst>
                  <a:ext uri="{FF2B5EF4-FFF2-40B4-BE49-F238E27FC236}">
                    <a16:creationId xmlns:a16="http://schemas.microsoft.com/office/drawing/2014/main" id="{FF661E13-CC62-D955-C274-9D181C1981CE}"/>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5" name="TextBox 25">
                <a:extLst>
                  <a:ext uri="{FF2B5EF4-FFF2-40B4-BE49-F238E27FC236}">
                    <a16:creationId xmlns:a16="http://schemas.microsoft.com/office/drawing/2014/main" id="{E6D41562-457D-C210-6779-8D0F18D996F6}"/>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6" name="Group 26">
              <a:extLst>
                <a:ext uri="{FF2B5EF4-FFF2-40B4-BE49-F238E27FC236}">
                  <a16:creationId xmlns:a16="http://schemas.microsoft.com/office/drawing/2014/main" id="{71EB6439-0002-2662-C8DE-C6729005306E}"/>
                </a:ext>
              </a:extLst>
            </p:cNvPr>
            <p:cNvGrpSpPr/>
            <p:nvPr/>
          </p:nvGrpSpPr>
          <p:grpSpPr>
            <a:xfrm>
              <a:off x="6154236" y="3472618"/>
              <a:ext cx="1770831" cy="1771721"/>
              <a:chOff x="0" y="0"/>
              <a:chExt cx="699587" cy="699939"/>
            </a:xfrm>
          </p:grpSpPr>
          <p:sp>
            <p:nvSpPr>
              <p:cNvPr id="27" name="Freeform 27">
                <a:extLst>
                  <a:ext uri="{FF2B5EF4-FFF2-40B4-BE49-F238E27FC236}">
                    <a16:creationId xmlns:a16="http://schemas.microsoft.com/office/drawing/2014/main" id="{C8F24997-3A63-8195-EB62-A68BB5780368}"/>
                  </a:ext>
                </a:extLst>
              </p:cNvPr>
              <p:cNvSpPr/>
              <p:nvPr/>
            </p:nvSpPr>
            <p:spPr>
              <a:xfrm>
                <a:off x="0" y="0"/>
                <a:ext cx="699587" cy="699939"/>
              </a:xfrm>
              <a:custGeom>
                <a:avLst/>
                <a:gdLst/>
                <a:ahLst/>
                <a:cxnLst/>
                <a:rect l="l" t="t" r="r" b="b"/>
                <a:pathLst>
                  <a:path w="699587" h="699939">
                    <a:moveTo>
                      <a:pt x="148645" y="0"/>
                    </a:moveTo>
                    <a:lnTo>
                      <a:pt x="550942" y="0"/>
                    </a:lnTo>
                    <a:cubicBezTo>
                      <a:pt x="633037" y="0"/>
                      <a:pt x="699587" y="66551"/>
                      <a:pt x="699587" y="148645"/>
                    </a:cubicBezTo>
                    <a:lnTo>
                      <a:pt x="699587" y="551294"/>
                    </a:lnTo>
                    <a:cubicBezTo>
                      <a:pt x="699587" y="633388"/>
                      <a:pt x="633037" y="699939"/>
                      <a:pt x="550942" y="699939"/>
                    </a:cubicBezTo>
                    <a:lnTo>
                      <a:pt x="148645" y="699939"/>
                    </a:lnTo>
                    <a:cubicBezTo>
                      <a:pt x="66551" y="699939"/>
                      <a:pt x="0" y="633388"/>
                      <a:pt x="0" y="551294"/>
                    </a:cubicBezTo>
                    <a:lnTo>
                      <a:pt x="0" y="148645"/>
                    </a:lnTo>
                    <a:cubicBezTo>
                      <a:pt x="0" y="66551"/>
                      <a:pt x="66551" y="0"/>
                      <a:pt x="148645" y="0"/>
                    </a:cubicBezTo>
                    <a:close/>
                  </a:path>
                </a:pathLst>
              </a:custGeom>
              <a:solidFill>
                <a:srgbClr val="001C6C"/>
              </a:solidFill>
            </p:spPr>
            <p:txBody>
              <a:bodyPr/>
              <a:lstStyle/>
              <a:p>
                <a:endParaRPr lang="en-US" sz="1400"/>
              </a:p>
            </p:txBody>
          </p:sp>
          <p:sp>
            <p:nvSpPr>
              <p:cNvPr id="28" name="TextBox 28">
                <a:extLst>
                  <a:ext uri="{FF2B5EF4-FFF2-40B4-BE49-F238E27FC236}">
                    <a16:creationId xmlns:a16="http://schemas.microsoft.com/office/drawing/2014/main" id="{5C4FD119-4F70-D376-D552-A484BD05C3F1}"/>
                  </a:ext>
                </a:extLst>
              </p:cNvPr>
              <p:cNvSpPr txBox="1"/>
              <p:nvPr/>
            </p:nvSpPr>
            <p:spPr>
              <a:xfrm>
                <a:off x="0" y="9525"/>
                <a:ext cx="699587" cy="690414"/>
              </a:xfrm>
              <a:prstGeom prst="rect">
                <a:avLst/>
              </a:prstGeom>
            </p:spPr>
            <p:txBody>
              <a:bodyPr lIns="33867" tIns="33867" rIns="33867" bIns="33867" rtlCol="0" anchor="ctr"/>
              <a:lstStyle/>
              <a:p>
                <a:pPr algn="ctr">
                  <a:lnSpc>
                    <a:spcPts val="1319"/>
                  </a:lnSpc>
                </a:pPr>
                <a:endParaRPr sz="1050"/>
              </a:p>
            </p:txBody>
          </p:sp>
        </p:grpSp>
        <p:grpSp>
          <p:nvGrpSpPr>
            <p:cNvPr id="29" name="Group 29">
              <a:extLst>
                <a:ext uri="{FF2B5EF4-FFF2-40B4-BE49-F238E27FC236}">
                  <a16:creationId xmlns:a16="http://schemas.microsoft.com/office/drawing/2014/main" id="{B49EF6CA-519C-4433-E8DD-E9CF00747004}"/>
                </a:ext>
              </a:extLst>
            </p:cNvPr>
            <p:cNvGrpSpPr/>
            <p:nvPr/>
          </p:nvGrpSpPr>
          <p:grpSpPr>
            <a:xfrm>
              <a:off x="4922643" y="2255643"/>
              <a:ext cx="2346714" cy="2346715"/>
              <a:chOff x="0" y="0"/>
              <a:chExt cx="812800" cy="812800"/>
            </a:xfrm>
          </p:grpSpPr>
          <p:sp>
            <p:nvSpPr>
              <p:cNvPr id="30" name="Freeform 30">
                <a:extLst>
                  <a:ext uri="{FF2B5EF4-FFF2-40B4-BE49-F238E27FC236}">
                    <a16:creationId xmlns:a16="http://schemas.microsoft.com/office/drawing/2014/main" id="{3F400354-ABEB-B21C-8723-F4CDDD27D6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400"/>
              </a:p>
            </p:txBody>
          </p:sp>
          <p:sp>
            <p:nvSpPr>
              <p:cNvPr id="31" name="TextBox 31">
                <a:extLst>
                  <a:ext uri="{FF2B5EF4-FFF2-40B4-BE49-F238E27FC236}">
                    <a16:creationId xmlns:a16="http://schemas.microsoft.com/office/drawing/2014/main" id="{73516DF6-E7C7-10E2-A8FB-44A265349871}"/>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nvGrpSpPr>
            <p:cNvPr id="32" name="Group 32">
              <a:extLst>
                <a:ext uri="{FF2B5EF4-FFF2-40B4-BE49-F238E27FC236}">
                  <a16:creationId xmlns:a16="http://schemas.microsoft.com/office/drawing/2014/main" id="{9EC3D231-9480-EECC-0FA4-C650D0651EF2}"/>
                </a:ext>
              </a:extLst>
            </p:cNvPr>
            <p:cNvGrpSpPr/>
            <p:nvPr/>
          </p:nvGrpSpPr>
          <p:grpSpPr>
            <a:xfrm>
              <a:off x="4948606" y="2086269"/>
              <a:ext cx="916596" cy="730417"/>
              <a:chOff x="0" y="0"/>
              <a:chExt cx="1833192" cy="1460834"/>
            </a:xfrm>
          </p:grpSpPr>
          <p:grpSp>
            <p:nvGrpSpPr>
              <p:cNvPr id="33" name="Group 33">
                <a:extLst>
                  <a:ext uri="{FF2B5EF4-FFF2-40B4-BE49-F238E27FC236}">
                    <a16:creationId xmlns:a16="http://schemas.microsoft.com/office/drawing/2014/main" id="{D8BDE1FB-3C00-6097-E320-183A3E445D88}"/>
                  </a:ext>
                </a:extLst>
              </p:cNvPr>
              <p:cNvGrpSpPr/>
              <p:nvPr/>
            </p:nvGrpSpPr>
            <p:grpSpPr>
              <a:xfrm>
                <a:off x="0" y="0"/>
                <a:ext cx="1460836" cy="1460834"/>
                <a:chOff x="0" y="0"/>
                <a:chExt cx="812800" cy="812800"/>
              </a:xfrm>
            </p:grpSpPr>
            <p:sp>
              <p:nvSpPr>
                <p:cNvPr id="34" name="Freeform 34">
                  <a:extLst>
                    <a:ext uri="{FF2B5EF4-FFF2-40B4-BE49-F238E27FC236}">
                      <a16:creationId xmlns:a16="http://schemas.microsoft.com/office/drawing/2014/main" id="{1866B7DC-E0FE-6B81-C168-438D8A8D0C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35" name="TextBox 35">
                  <a:extLst>
                    <a:ext uri="{FF2B5EF4-FFF2-40B4-BE49-F238E27FC236}">
                      <a16:creationId xmlns:a16="http://schemas.microsoft.com/office/drawing/2014/main" id="{448F9191-085A-488B-D26B-0A4BB8FA83D4}"/>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36" name="Freeform 36">
                <a:extLst>
                  <a:ext uri="{FF2B5EF4-FFF2-40B4-BE49-F238E27FC236}">
                    <a16:creationId xmlns:a16="http://schemas.microsoft.com/office/drawing/2014/main" id="{E1ED5CD7-614D-315A-95FE-371A13119E7B}"/>
                  </a:ext>
                </a:extLst>
              </p:cNvPr>
              <p:cNvSpPr/>
              <p:nvPr/>
            </p:nvSpPr>
            <p:spPr>
              <a:xfrm>
                <a:off x="293520" y="309356"/>
                <a:ext cx="873796" cy="842120"/>
              </a:xfrm>
              <a:custGeom>
                <a:avLst/>
                <a:gdLst/>
                <a:ahLst/>
                <a:cxnLst/>
                <a:rect l="l" t="t" r="r" b="b"/>
                <a:pathLst>
                  <a:path w="873796" h="842121">
                    <a:moveTo>
                      <a:pt x="0" y="0"/>
                    </a:moveTo>
                    <a:lnTo>
                      <a:pt x="873796" y="0"/>
                    </a:lnTo>
                    <a:lnTo>
                      <a:pt x="873796" y="842121"/>
                    </a:lnTo>
                    <a:lnTo>
                      <a:pt x="0" y="842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400"/>
              </a:p>
            </p:txBody>
          </p:sp>
          <p:grpSp>
            <p:nvGrpSpPr>
              <p:cNvPr id="37" name="Group 37">
                <a:extLst>
                  <a:ext uri="{FF2B5EF4-FFF2-40B4-BE49-F238E27FC236}">
                    <a16:creationId xmlns:a16="http://schemas.microsoft.com/office/drawing/2014/main" id="{D6ABF243-BB3E-1F95-2FFE-2D93D1F36335}"/>
                  </a:ext>
                </a:extLst>
              </p:cNvPr>
              <p:cNvGrpSpPr/>
              <p:nvPr/>
            </p:nvGrpSpPr>
            <p:grpSpPr>
              <a:xfrm>
                <a:off x="1206390" y="602612"/>
                <a:ext cx="626802" cy="626802"/>
                <a:chOff x="0" y="0"/>
                <a:chExt cx="812800" cy="812800"/>
              </a:xfrm>
            </p:grpSpPr>
            <p:sp>
              <p:nvSpPr>
                <p:cNvPr id="38" name="Freeform 38">
                  <a:extLst>
                    <a:ext uri="{FF2B5EF4-FFF2-40B4-BE49-F238E27FC236}">
                      <a16:creationId xmlns:a16="http://schemas.microsoft.com/office/drawing/2014/main" id="{83CBA43C-B9C0-FB13-B0C4-E25FA321A5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39" name="TextBox 39">
                  <a:extLst>
                    <a:ext uri="{FF2B5EF4-FFF2-40B4-BE49-F238E27FC236}">
                      <a16:creationId xmlns:a16="http://schemas.microsoft.com/office/drawing/2014/main" id="{B2B83339-DFA4-8C18-73E0-092766320F35}"/>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grpSp>
        <p:grpSp>
          <p:nvGrpSpPr>
            <p:cNvPr id="41" name="Group 41">
              <a:extLst>
                <a:ext uri="{FF2B5EF4-FFF2-40B4-BE49-F238E27FC236}">
                  <a16:creationId xmlns:a16="http://schemas.microsoft.com/office/drawing/2014/main" id="{230711E7-B3E1-E0EE-69DD-CC405319EFA0}"/>
                </a:ext>
              </a:extLst>
            </p:cNvPr>
            <p:cNvGrpSpPr/>
            <p:nvPr/>
          </p:nvGrpSpPr>
          <p:grpSpPr>
            <a:xfrm>
              <a:off x="4819714" y="3911045"/>
              <a:ext cx="701523" cy="701522"/>
              <a:chOff x="-6850" y="-1525"/>
              <a:chExt cx="812800" cy="812800"/>
            </a:xfrm>
          </p:grpSpPr>
          <p:sp>
            <p:nvSpPr>
              <p:cNvPr id="42" name="Freeform 42">
                <a:extLst>
                  <a:ext uri="{FF2B5EF4-FFF2-40B4-BE49-F238E27FC236}">
                    <a16:creationId xmlns:a16="http://schemas.microsoft.com/office/drawing/2014/main" id="{5A544F27-1E0E-DFA0-B0C4-302F9407A95C}"/>
                  </a:ext>
                </a:extLst>
              </p:cNvPr>
              <p:cNvSpPr/>
              <p:nvPr/>
            </p:nvSpPr>
            <p:spPr>
              <a:xfrm>
                <a:off x="-6850" y="-152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chemeClr val="accent6"/>
                </a:solidFill>
                <a:prstDash val="solid"/>
                <a:miter/>
              </a:ln>
            </p:spPr>
            <p:txBody>
              <a:bodyPr/>
              <a:lstStyle/>
              <a:p>
                <a:endParaRPr lang="en-US" sz="1400"/>
              </a:p>
            </p:txBody>
          </p:sp>
          <p:sp>
            <p:nvSpPr>
              <p:cNvPr id="43" name="TextBox 43">
                <a:extLst>
                  <a:ext uri="{FF2B5EF4-FFF2-40B4-BE49-F238E27FC236}">
                    <a16:creationId xmlns:a16="http://schemas.microsoft.com/office/drawing/2014/main" id="{162A06F1-ADC5-1ACD-96D9-C08947C010D9}"/>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44" name="Freeform 44">
              <a:extLst>
                <a:ext uri="{FF2B5EF4-FFF2-40B4-BE49-F238E27FC236}">
                  <a16:creationId xmlns:a16="http://schemas.microsoft.com/office/drawing/2014/main" id="{B397BEF4-F62D-61C0-0C29-B7923C1B6934}"/>
                </a:ext>
              </a:extLst>
            </p:cNvPr>
            <p:cNvSpPr/>
            <p:nvPr/>
          </p:nvSpPr>
          <p:spPr>
            <a:xfrm>
              <a:off x="5003129" y="4031833"/>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45" name="Group 45">
              <a:extLst>
                <a:ext uri="{FF2B5EF4-FFF2-40B4-BE49-F238E27FC236}">
                  <a16:creationId xmlns:a16="http://schemas.microsoft.com/office/drawing/2014/main" id="{E3580C89-B024-3C81-F57B-5424B3680FAF}"/>
                </a:ext>
              </a:extLst>
            </p:cNvPr>
            <p:cNvGrpSpPr/>
            <p:nvPr/>
          </p:nvGrpSpPr>
          <p:grpSpPr>
            <a:xfrm>
              <a:off x="5406905" y="4175953"/>
              <a:ext cx="313401" cy="313401"/>
              <a:chOff x="0" y="0"/>
              <a:chExt cx="812800" cy="812800"/>
            </a:xfrm>
          </p:grpSpPr>
          <p:sp>
            <p:nvSpPr>
              <p:cNvPr id="46" name="Freeform 46">
                <a:extLst>
                  <a:ext uri="{FF2B5EF4-FFF2-40B4-BE49-F238E27FC236}">
                    <a16:creationId xmlns:a16="http://schemas.microsoft.com/office/drawing/2014/main" id="{973A6335-A8E7-BCCC-6075-01B39AC69E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47" name="TextBox 47">
                <a:extLst>
                  <a:ext uri="{FF2B5EF4-FFF2-40B4-BE49-F238E27FC236}">
                    <a16:creationId xmlns:a16="http://schemas.microsoft.com/office/drawing/2014/main" id="{1C1CA38A-0B81-7F62-3DA6-39006505C793}"/>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48" name="Freeform 48">
              <a:extLst>
                <a:ext uri="{FF2B5EF4-FFF2-40B4-BE49-F238E27FC236}">
                  <a16:creationId xmlns:a16="http://schemas.microsoft.com/office/drawing/2014/main" id="{DAA51E26-1051-116A-44CE-DD6A813E9023}"/>
                </a:ext>
              </a:extLst>
            </p:cNvPr>
            <p:cNvSpPr/>
            <p:nvPr/>
          </p:nvSpPr>
          <p:spPr>
            <a:xfrm>
              <a:off x="5422427" y="4193592"/>
              <a:ext cx="282357" cy="278122"/>
            </a:xfrm>
            <a:custGeom>
              <a:avLst/>
              <a:gdLst/>
              <a:ahLst/>
              <a:cxnLst/>
              <a:rect l="l" t="t" r="r" b="b"/>
              <a:pathLst>
                <a:path w="423536" h="417183">
                  <a:moveTo>
                    <a:pt x="0" y="0"/>
                  </a:moveTo>
                  <a:lnTo>
                    <a:pt x="423535" y="0"/>
                  </a:lnTo>
                  <a:lnTo>
                    <a:pt x="423535" y="417183"/>
                  </a:lnTo>
                  <a:lnTo>
                    <a:pt x="0" y="417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400"/>
            </a:p>
          </p:txBody>
        </p:sp>
        <p:sp>
          <p:nvSpPr>
            <p:cNvPr id="50" name="Freeform 50">
              <a:extLst>
                <a:ext uri="{FF2B5EF4-FFF2-40B4-BE49-F238E27FC236}">
                  <a16:creationId xmlns:a16="http://schemas.microsoft.com/office/drawing/2014/main" id="{04C8CE40-A89E-1B61-56F1-AD12D7692ECC}"/>
                </a:ext>
              </a:extLst>
            </p:cNvPr>
            <p:cNvSpPr/>
            <p:nvPr/>
          </p:nvSpPr>
          <p:spPr>
            <a:xfrm>
              <a:off x="6570336" y="2104406"/>
              <a:ext cx="699180" cy="69918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AAF4C8"/>
              </a:solidFill>
              <a:prstDash val="solid"/>
              <a:miter/>
            </a:ln>
          </p:spPr>
          <p:txBody>
            <a:bodyPr/>
            <a:lstStyle/>
            <a:p>
              <a:endParaRPr lang="en-US" sz="1400"/>
            </a:p>
          </p:txBody>
        </p:sp>
        <p:sp>
          <p:nvSpPr>
            <p:cNvPr id="52" name="Freeform 52">
              <a:extLst>
                <a:ext uri="{FF2B5EF4-FFF2-40B4-BE49-F238E27FC236}">
                  <a16:creationId xmlns:a16="http://schemas.microsoft.com/office/drawing/2014/main" id="{6696A9DF-9BA2-5BA6-8556-9FC7A14E0C15}"/>
                </a:ext>
              </a:extLst>
            </p:cNvPr>
            <p:cNvSpPr/>
            <p:nvPr/>
          </p:nvSpPr>
          <p:spPr>
            <a:xfrm>
              <a:off x="6735447" y="2213358"/>
              <a:ext cx="372741" cy="445669"/>
            </a:xfrm>
            <a:custGeom>
              <a:avLst/>
              <a:gdLst/>
              <a:ahLst/>
              <a:cxnLst/>
              <a:rect l="l" t="t" r="r" b="b"/>
              <a:pathLst>
                <a:path w="559112" h="668504">
                  <a:moveTo>
                    <a:pt x="0" y="0"/>
                  </a:moveTo>
                  <a:lnTo>
                    <a:pt x="559112" y="0"/>
                  </a:lnTo>
                  <a:lnTo>
                    <a:pt x="559112" y="668504"/>
                  </a:lnTo>
                  <a:lnTo>
                    <a:pt x="0" y="6685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400"/>
            </a:p>
          </p:txBody>
        </p:sp>
        <p:sp>
          <p:nvSpPr>
            <p:cNvPr id="54" name="Freeform 54">
              <a:extLst>
                <a:ext uri="{FF2B5EF4-FFF2-40B4-BE49-F238E27FC236}">
                  <a16:creationId xmlns:a16="http://schemas.microsoft.com/office/drawing/2014/main" id="{5FA1B1F3-6417-45E4-B0FD-F51B1278082A}"/>
                </a:ext>
              </a:extLst>
            </p:cNvPr>
            <p:cNvSpPr/>
            <p:nvPr/>
          </p:nvSpPr>
          <p:spPr>
            <a:xfrm>
              <a:off x="6368662" y="2386439"/>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grpSp>
          <p:nvGrpSpPr>
            <p:cNvPr id="57" name="Group 57">
              <a:extLst>
                <a:ext uri="{FF2B5EF4-FFF2-40B4-BE49-F238E27FC236}">
                  <a16:creationId xmlns:a16="http://schemas.microsoft.com/office/drawing/2014/main" id="{45BF56EA-49E8-9AFB-4404-468F8A55C1D0}"/>
                </a:ext>
              </a:extLst>
            </p:cNvPr>
            <p:cNvGrpSpPr/>
            <p:nvPr/>
          </p:nvGrpSpPr>
          <p:grpSpPr>
            <a:xfrm>
              <a:off x="6515632" y="3854330"/>
              <a:ext cx="701522" cy="701522"/>
              <a:chOff x="0" y="0"/>
              <a:chExt cx="812799" cy="812800"/>
            </a:xfrm>
          </p:grpSpPr>
          <p:sp>
            <p:nvSpPr>
              <p:cNvPr id="58" name="Freeform 58">
                <a:extLst>
                  <a:ext uri="{FF2B5EF4-FFF2-40B4-BE49-F238E27FC236}">
                    <a16:creationId xmlns:a16="http://schemas.microsoft.com/office/drawing/2014/main" id="{AB0EEF50-EC3E-B3DC-0633-71E7954F3B4A}"/>
                  </a:ext>
                </a:extLst>
              </p:cNvPr>
              <p:cNvSpPr/>
              <p:nvPr/>
            </p:nvSpPr>
            <p:spPr>
              <a:xfrm>
                <a:off x="0" y="0"/>
                <a:ext cx="812799"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A4B8"/>
              </a:solidFill>
              <a:ln w="38100" cap="sq">
                <a:solidFill>
                  <a:srgbClr val="E1EAF9"/>
                </a:solidFill>
                <a:prstDash val="solid"/>
                <a:miter/>
              </a:ln>
            </p:spPr>
            <p:txBody>
              <a:bodyPr/>
              <a:lstStyle/>
              <a:p>
                <a:endParaRPr lang="en-US" sz="1400"/>
              </a:p>
            </p:txBody>
          </p:sp>
          <p:sp>
            <p:nvSpPr>
              <p:cNvPr id="59" name="TextBox 59">
                <a:extLst>
                  <a:ext uri="{FF2B5EF4-FFF2-40B4-BE49-F238E27FC236}">
                    <a16:creationId xmlns:a16="http://schemas.microsoft.com/office/drawing/2014/main" id="{36E55505-C57A-500D-FA92-282FCA6626A8}"/>
                  </a:ext>
                </a:extLst>
              </p:cNvPr>
              <p:cNvSpPr txBox="1"/>
              <p:nvPr/>
            </p:nvSpPr>
            <p:spPr>
              <a:xfrm>
                <a:off x="76200" y="85725"/>
                <a:ext cx="660400" cy="650875"/>
              </a:xfrm>
              <a:prstGeom prst="rect">
                <a:avLst/>
              </a:prstGeom>
            </p:spPr>
            <p:txBody>
              <a:bodyPr lIns="33867" tIns="33867" rIns="33867" bIns="33867" rtlCol="0" anchor="ctr"/>
              <a:lstStyle/>
              <a:p>
                <a:pPr algn="ctr">
                  <a:lnSpc>
                    <a:spcPts val="1319"/>
                  </a:lnSpc>
                </a:pPr>
                <a:endParaRPr sz="1050"/>
              </a:p>
            </p:txBody>
          </p:sp>
        </p:grpSp>
        <p:sp>
          <p:nvSpPr>
            <p:cNvPr id="60" name="Freeform 60">
              <a:extLst>
                <a:ext uri="{FF2B5EF4-FFF2-40B4-BE49-F238E27FC236}">
                  <a16:creationId xmlns:a16="http://schemas.microsoft.com/office/drawing/2014/main" id="{BE091333-CEAE-196C-6763-8EB30EDE9336}"/>
                </a:ext>
              </a:extLst>
            </p:cNvPr>
            <p:cNvSpPr/>
            <p:nvPr/>
          </p:nvSpPr>
          <p:spPr>
            <a:xfrm>
              <a:off x="6693135" y="3973801"/>
              <a:ext cx="346517" cy="346517"/>
            </a:xfrm>
            <a:custGeom>
              <a:avLst/>
              <a:gdLst/>
              <a:ahLst/>
              <a:cxnLst/>
              <a:rect l="l" t="t" r="r" b="b"/>
              <a:pathLst>
                <a:path w="519775" h="519775">
                  <a:moveTo>
                    <a:pt x="0" y="0"/>
                  </a:moveTo>
                  <a:lnTo>
                    <a:pt x="519775" y="0"/>
                  </a:lnTo>
                  <a:lnTo>
                    <a:pt x="519775"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400"/>
            </a:p>
          </p:txBody>
        </p:sp>
        <p:grpSp>
          <p:nvGrpSpPr>
            <p:cNvPr id="61" name="Group 61">
              <a:extLst>
                <a:ext uri="{FF2B5EF4-FFF2-40B4-BE49-F238E27FC236}">
                  <a16:creationId xmlns:a16="http://schemas.microsoft.com/office/drawing/2014/main" id="{9F31C5C6-CECB-FE08-C36E-AA0E9594D59F}"/>
                </a:ext>
              </a:extLst>
            </p:cNvPr>
            <p:cNvGrpSpPr/>
            <p:nvPr/>
          </p:nvGrpSpPr>
          <p:grpSpPr>
            <a:xfrm>
              <a:off x="6306119" y="4158313"/>
              <a:ext cx="313401" cy="313401"/>
              <a:chOff x="0" y="0"/>
              <a:chExt cx="812800" cy="812800"/>
            </a:xfrm>
          </p:grpSpPr>
          <p:sp>
            <p:nvSpPr>
              <p:cNvPr id="62" name="Freeform 62">
                <a:extLst>
                  <a:ext uri="{FF2B5EF4-FFF2-40B4-BE49-F238E27FC236}">
                    <a16:creationId xmlns:a16="http://schemas.microsoft.com/office/drawing/2014/main" id="{49C9D747-BA51-AAF4-84D3-6180C1337B0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endParaRPr lang="en-US" sz="1400"/>
              </a:p>
            </p:txBody>
          </p:sp>
          <p:sp>
            <p:nvSpPr>
              <p:cNvPr id="63" name="TextBox 63">
                <a:extLst>
                  <a:ext uri="{FF2B5EF4-FFF2-40B4-BE49-F238E27FC236}">
                    <a16:creationId xmlns:a16="http://schemas.microsoft.com/office/drawing/2014/main" id="{ACB11B9C-CC38-5315-7B8F-FCD9BCCA791E}"/>
                  </a:ext>
                </a:extLst>
              </p:cNvPr>
              <p:cNvSpPr txBox="1"/>
              <p:nvPr/>
            </p:nvSpPr>
            <p:spPr>
              <a:xfrm>
                <a:off x="76199" y="85725"/>
                <a:ext cx="660399" cy="650876"/>
              </a:xfrm>
              <a:prstGeom prst="rect">
                <a:avLst/>
              </a:prstGeom>
            </p:spPr>
            <p:txBody>
              <a:bodyPr lIns="33867" tIns="33867" rIns="33867" bIns="33867" rtlCol="0" anchor="ctr"/>
              <a:lstStyle/>
              <a:p>
                <a:pPr algn="ctr">
                  <a:lnSpc>
                    <a:spcPts val="1319"/>
                  </a:lnSpc>
                </a:pPr>
                <a:endParaRPr sz="1050"/>
              </a:p>
            </p:txBody>
          </p:sp>
        </p:grpSp>
        <p:sp>
          <p:nvSpPr>
            <p:cNvPr id="64" name="Freeform 64">
              <a:extLst>
                <a:ext uri="{FF2B5EF4-FFF2-40B4-BE49-F238E27FC236}">
                  <a16:creationId xmlns:a16="http://schemas.microsoft.com/office/drawing/2014/main" id="{FABD2DFE-3D83-B8D0-B8F8-41FDCED5844A}"/>
                </a:ext>
              </a:extLst>
            </p:cNvPr>
            <p:cNvSpPr/>
            <p:nvPr/>
          </p:nvSpPr>
          <p:spPr>
            <a:xfrm>
              <a:off x="6334656" y="4190741"/>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cxnSp>
          <p:nvCxnSpPr>
            <p:cNvPr id="74" name="Straight Connector 73">
              <a:extLst>
                <a:ext uri="{FF2B5EF4-FFF2-40B4-BE49-F238E27FC236}">
                  <a16:creationId xmlns:a16="http://schemas.microsoft.com/office/drawing/2014/main" id="{5EE7184F-D299-D15A-77D1-D48F6669D19B}"/>
                </a:ext>
              </a:extLst>
            </p:cNvPr>
            <p:cNvCxnSpPr>
              <a:cxnSpLocks/>
            </p:cNvCxnSpPr>
            <p:nvPr/>
          </p:nvCxnSpPr>
          <p:spPr>
            <a:xfrm>
              <a:off x="2456873" y="237627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E1B80E52-5136-5C40-164C-1AF8DAED4C0B}"/>
                </a:ext>
              </a:extLst>
            </p:cNvPr>
            <p:cNvCxnSpPr>
              <a:cxnSpLocks/>
            </p:cNvCxnSpPr>
            <p:nvPr/>
          </p:nvCxnSpPr>
          <p:spPr>
            <a:xfrm>
              <a:off x="2456873" y="4732129"/>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CB9206DB-01E7-4F32-82AF-4E7A53F09C88}"/>
                </a:ext>
              </a:extLst>
            </p:cNvPr>
            <p:cNvCxnSpPr>
              <a:cxnSpLocks/>
            </p:cNvCxnSpPr>
            <p:nvPr/>
          </p:nvCxnSpPr>
          <p:spPr>
            <a:xfrm>
              <a:off x="8020320" y="2358608"/>
              <a:ext cx="16924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D8BFCBE-3D76-7AF5-B760-306CC739A0E3}"/>
                </a:ext>
              </a:extLst>
            </p:cNvPr>
            <p:cNvCxnSpPr>
              <a:cxnSpLocks/>
            </p:cNvCxnSpPr>
            <p:nvPr/>
          </p:nvCxnSpPr>
          <p:spPr>
            <a:xfrm>
              <a:off x="8069963" y="4733508"/>
              <a:ext cx="1692471" cy="0"/>
            </a:xfrm>
            <a:prstGeom prst="line">
              <a:avLst/>
            </a:prstGeom>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AA3C510B-0EF0-BD13-4F55-4D0380DBF1BD}"/>
                </a:ext>
              </a:extLst>
            </p:cNvPr>
            <p:cNvSpPr txBox="1"/>
            <p:nvPr/>
          </p:nvSpPr>
          <p:spPr>
            <a:xfrm>
              <a:off x="9762433" y="1517483"/>
              <a:ext cx="2020583" cy="2128810"/>
            </a:xfrm>
            <a:prstGeom prst="rect">
              <a:avLst/>
            </a:prstGeom>
            <a:noFill/>
          </p:spPr>
          <p:txBody>
            <a:bodyPr wrap="square" rtlCol="0">
              <a:spAutoFit/>
            </a:bodyPr>
            <a:lstStyle/>
            <a:p>
              <a:r>
                <a:rPr lang="fr-FR" sz="1200" b="1"/>
                <a:t>Stagiaire Canadien ou Européen (levier de financement)*</a:t>
              </a:r>
            </a:p>
            <a:p>
              <a:pPr marL="285750" indent="-285750">
                <a:buFont typeface="Arial" panose="020B0604020202020204" pitchFamily="34" charset="0"/>
                <a:buChar char="•"/>
              </a:pPr>
              <a:endParaRPr lang="en-US" sz="1100" b="1"/>
            </a:p>
            <a:p>
              <a:pPr marL="171450" indent="-171450">
                <a:buFont typeface="Arial" panose="020B0604020202020204" pitchFamily="34" charset="0"/>
                <a:buChar char="•"/>
              </a:pPr>
              <a:r>
                <a:rPr lang="fr-FR" sz="1100"/>
                <a:t>Du premier cycle au postdoctorat : participation comme membre d’équipe dans un consortium.</a:t>
              </a:r>
            </a:p>
          </p:txBody>
        </p:sp>
        <p:sp>
          <p:nvSpPr>
            <p:cNvPr id="80" name="TextBox 79">
              <a:extLst>
                <a:ext uri="{FF2B5EF4-FFF2-40B4-BE49-F238E27FC236}">
                  <a16:creationId xmlns:a16="http://schemas.microsoft.com/office/drawing/2014/main" id="{A86B3967-3799-2591-508F-D543D459B711}"/>
                </a:ext>
              </a:extLst>
            </p:cNvPr>
            <p:cNvSpPr txBox="1"/>
            <p:nvPr/>
          </p:nvSpPr>
          <p:spPr>
            <a:xfrm>
              <a:off x="-26005" y="1512305"/>
              <a:ext cx="2298126" cy="2040111"/>
            </a:xfrm>
            <a:prstGeom prst="rect">
              <a:avLst/>
            </a:prstGeom>
            <a:noFill/>
          </p:spPr>
          <p:txBody>
            <a:bodyPr wrap="square" rtlCol="0">
              <a:spAutoFit/>
            </a:bodyPr>
            <a:lstStyle/>
            <a:p>
              <a:pPr>
                <a:buNone/>
              </a:pPr>
              <a:r>
                <a:rPr lang="fr-FR" sz="1100" b="1"/>
                <a:t>Université et </a:t>
              </a:r>
              <a:r>
                <a:rPr lang="fr-FR" sz="1100" b="1" err="1"/>
                <a:t>Professeur·e</a:t>
              </a:r>
              <a:r>
                <a:rPr lang="fr-FR" sz="1100" b="1"/>
                <a:t> Canadiens ou Internationaux </a:t>
              </a:r>
              <a:r>
                <a:rPr lang="fr-FR" sz="1100" b="1" i="1"/>
                <a:t>(versement du financement)</a:t>
              </a:r>
              <a:r>
                <a:rPr lang="fr-FR" sz="1100" b="1"/>
                <a:t>*</a:t>
              </a:r>
            </a:p>
            <a:p>
              <a:endParaRPr lang="en-US" sz="1100" b="1" i="1">
                <a:latin typeface="+mj-lt"/>
              </a:endParaRPr>
            </a:p>
            <a:p>
              <a:endParaRPr lang="en-US" sz="1100" b="1" i="1"/>
            </a:p>
            <a:p>
              <a:pPr marL="285750" indent="-285750">
                <a:buFont typeface="Arial" panose="020B0604020202020204" pitchFamily="34" charset="0"/>
                <a:buChar char="•"/>
              </a:pPr>
              <a:r>
                <a:rPr lang="fr-FR" sz="1050" err="1">
                  <a:highlight>
                    <a:srgbClr val="FFFF00"/>
                  </a:highlight>
                </a:rPr>
                <a:t>Collaborateur·trice</a:t>
              </a:r>
              <a:r>
                <a:rPr lang="fr-FR" sz="1050">
                  <a:highlight>
                    <a:srgbClr val="FFFF00"/>
                  </a:highlight>
                </a:rPr>
                <a:t> ou </a:t>
              </a:r>
              <a:r>
                <a:rPr lang="fr-FR" sz="1050" err="1">
                  <a:highlight>
                    <a:srgbClr val="FFFF00"/>
                  </a:highlight>
                </a:rPr>
                <a:t>candidat·e</a:t>
              </a:r>
              <a:r>
                <a:rPr lang="fr-FR" sz="1050">
                  <a:highlight>
                    <a:srgbClr val="FFFF00"/>
                  </a:highlight>
                </a:rPr>
                <a:t> au sein d’un consortium.</a:t>
              </a:r>
            </a:p>
          </p:txBody>
        </p:sp>
        <p:sp>
          <p:nvSpPr>
            <p:cNvPr id="85" name="Freeform 37">
              <a:extLst>
                <a:ext uri="{FF2B5EF4-FFF2-40B4-BE49-F238E27FC236}">
                  <a16:creationId xmlns:a16="http://schemas.microsoft.com/office/drawing/2014/main" id="{4ED9D9C5-0D0D-CF98-FD15-B8C30CA324A4}"/>
                </a:ext>
              </a:extLst>
            </p:cNvPr>
            <p:cNvSpPr/>
            <p:nvPr/>
          </p:nvSpPr>
          <p:spPr>
            <a:xfrm>
              <a:off x="5567858" y="2396521"/>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4" name="Group 83">
              <a:extLst>
                <a:ext uri="{FF2B5EF4-FFF2-40B4-BE49-F238E27FC236}">
                  <a16:creationId xmlns:a16="http://schemas.microsoft.com/office/drawing/2014/main" id="{00A9A6E0-000F-CA1A-C85E-864C8F1692FC}"/>
                </a:ext>
              </a:extLst>
            </p:cNvPr>
            <p:cNvGrpSpPr/>
            <p:nvPr/>
          </p:nvGrpSpPr>
          <p:grpSpPr>
            <a:xfrm>
              <a:off x="5563093" y="2141955"/>
              <a:ext cx="313401" cy="313401"/>
              <a:chOff x="5365645" y="2533275"/>
              <a:chExt cx="313401" cy="313401"/>
            </a:xfrm>
          </p:grpSpPr>
          <p:sp>
            <p:nvSpPr>
              <p:cNvPr id="83" name="Freeform 38">
                <a:extLst>
                  <a:ext uri="{FF2B5EF4-FFF2-40B4-BE49-F238E27FC236}">
                    <a16:creationId xmlns:a16="http://schemas.microsoft.com/office/drawing/2014/main" id="{B52DB227-189C-7850-E2E1-703937BA3919}"/>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1" name="Freeform 64">
                <a:extLst>
                  <a:ext uri="{FF2B5EF4-FFF2-40B4-BE49-F238E27FC236}">
                    <a16:creationId xmlns:a16="http://schemas.microsoft.com/office/drawing/2014/main" id="{F1FE17EE-785B-4178-F18B-D36C99328CFD}"/>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0" name="Freeform 37">
              <a:extLst>
                <a:ext uri="{FF2B5EF4-FFF2-40B4-BE49-F238E27FC236}">
                  <a16:creationId xmlns:a16="http://schemas.microsoft.com/office/drawing/2014/main" id="{5229B584-622C-709D-A7CF-040FB11F239B}"/>
                </a:ext>
              </a:extLst>
            </p:cNvPr>
            <p:cNvSpPr/>
            <p:nvPr/>
          </p:nvSpPr>
          <p:spPr>
            <a:xfrm>
              <a:off x="6383991" y="2398324"/>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87" name="Group 86">
              <a:extLst>
                <a:ext uri="{FF2B5EF4-FFF2-40B4-BE49-F238E27FC236}">
                  <a16:creationId xmlns:a16="http://schemas.microsoft.com/office/drawing/2014/main" id="{6D4F3E04-7DAC-7493-E1BA-EC93DD55EB8A}"/>
                </a:ext>
              </a:extLst>
            </p:cNvPr>
            <p:cNvGrpSpPr/>
            <p:nvPr/>
          </p:nvGrpSpPr>
          <p:grpSpPr>
            <a:xfrm>
              <a:off x="6373210" y="2133257"/>
              <a:ext cx="313401" cy="313401"/>
              <a:chOff x="5365645" y="2533275"/>
              <a:chExt cx="313401" cy="313401"/>
            </a:xfrm>
          </p:grpSpPr>
          <p:sp>
            <p:nvSpPr>
              <p:cNvPr id="88" name="Freeform 38">
                <a:extLst>
                  <a:ext uri="{FF2B5EF4-FFF2-40B4-BE49-F238E27FC236}">
                    <a16:creationId xmlns:a16="http://schemas.microsoft.com/office/drawing/2014/main" id="{E7E6C2B7-627B-6A45-365B-3F988BED7019}"/>
                  </a:ext>
                </a:extLst>
              </p:cNvPr>
              <p:cNvSpPr/>
              <p:nvPr/>
            </p:nvSpPr>
            <p:spPr>
              <a:xfrm>
                <a:off x="5365645" y="2533275"/>
                <a:ext cx="313401" cy="31340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endParaRPr lang="en-US" sz="1400"/>
              </a:p>
            </p:txBody>
          </p:sp>
          <p:sp>
            <p:nvSpPr>
              <p:cNvPr id="89" name="Freeform 64">
                <a:extLst>
                  <a:ext uri="{FF2B5EF4-FFF2-40B4-BE49-F238E27FC236}">
                    <a16:creationId xmlns:a16="http://schemas.microsoft.com/office/drawing/2014/main" id="{5C544C2C-B08D-D533-3A7D-2BCFBCEB8F34}"/>
                  </a:ext>
                </a:extLst>
              </p:cNvPr>
              <p:cNvSpPr/>
              <p:nvPr/>
            </p:nvSpPr>
            <p:spPr>
              <a:xfrm>
                <a:off x="5388471" y="2557356"/>
                <a:ext cx="256327" cy="259154"/>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400"/>
              </a:p>
            </p:txBody>
          </p:sp>
        </p:grpSp>
        <p:sp>
          <p:nvSpPr>
            <p:cNvPr id="91" name="TextBox 90">
              <a:extLst>
                <a:ext uri="{FF2B5EF4-FFF2-40B4-BE49-F238E27FC236}">
                  <a16:creationId xmlns:a16="http://schemas.microsoft.com/office/drawing/2014/main" id="{18AA2B4F-0A6A-70A8-A590-E43CE00FA0D6}"/>
                </a:ext>
              </a:extLst>
            </p:cNvPr>
            <p:cNvSpPr txBox="1"/>
            <p:nvPr/>
          </p:nvSpPr>
          <p:spPr>
            <a:xfrm>
              <a:off x="9762433" y="4294509"/>
              <a:ext cx="2020583" cy="1586753"/>
            </a:xfrm>
            <a:prstGeom prst="rect">
              <a:avLst/>
            </a:prstGeom>
            <a:noFill/>
          </p:spPr>
          <p:txBody>
            <a:bodyPr wrap="square" rtlCol="0">
              <a:spAutoFit/>
            </a:bodyPr>
            <a:lstStyle/>
            <a:p>
              <a:r>
                <a:rPr lang="en-US" sz="1100" b="1" err="1">
                  <a:latin typeface="+mj-lt"/>
                </a:rPr>
                <a:t>Entité</a:t>
              </a:r>
              <a:r>
                <a:rPr lang="en-US" sz="1100" b="1">
                  <a:latin typeface="+mj-lt"/>
                </a:rPr>
                <a:t> </a:t>
              </a:r>
              <a:r>
                <a:rPr lang="en-US" sz="1100" b="1" err="1">
                  <a:latin typeface="+mj-lt"/>
                </a:rPr>
                <a:t>privée</a:t>
              </a:r>
              <a:r>
                <a:rPr lang="en-US" sz="1100" b="1">
                  <a:latin typeface="+mj-lt"/>
                </a:rPr>
                <a:t> </a:t>
              </a:r>
              <a:r>
                <a:rPr lang="en-US" sz="1100" b="1" err="1">
                  <a:latin typeface="+mj-lt"/>
                </a:rPr>
                <a:t>internationale</a:t>
              </a:r>
              <a:endParaRPr lang="en-US" sz="1100" b="1">
                <a:latin typeface="+mj-lt"/>
              </a:endParaRPr>
            </a:p>
            <a:p>
              <a:pPr marL="285750" indent="-285750">
                <a:buFont typeface="Arial" panose="020B0604020202020204" pitchFamily="34" charset="0"/>
                <a:buChar char="•"/>
              </a:pPr>
              <a:endParaRPr lang="en-US" sz="1050" b="1"/>
            </a:p>
            <a:p>
              <a:pPr marL="285750" indent="-285750">
                <a:buFont typeface="Arial" panose="020B0604020202020204" pitchFamily="34" charset="0"/>
                <a:buChar char="•"/>
              </a:pPr>
              <a:r>
                <a:rPr lang="fr-FR" sz="1050" err="1">
                  <a:highlight>
                    <a:srgbClr val="FFFF00"/>
                  </a:highlight>
                </a:rPr>
                <a:t>Collaborateur·trice</a:t>
              </a:r>
              <a:r>
                <a:rPr lang="fr-FR" sz="1050">
                  <a:highlight>
                    <a:srgbClr val="FFFF00"/>
                  </a:highlight>
                </a:rPr>
                <a:t> ou </a:t>
              </a:r>
              <a:r>
                <a:rPr lang="fr-FR" sz="1050" err="1">
                  <a:highlight>
                    <a:srgbClr val="FFFF00"/>
                  </a:highlight>
                </a:rPr>
                <a:t>candidat·e</a:t>
              </a:r>
              <a:r>
                <a:rPr lang="fr-FR" sz="1050">
                  <a:highlight>
                    <a:srgbClr val="FFFF00"/>
                  </a:highlight>
                </a:rPr>
                <a:t> au sein d’un consortium.</a:t>
              </a:r>
            </a:p>
          </p:txBody>
        </p:sp>
        <p:sp>
          <p:nvSpPr>
            <p:cNvPr id="92" name="TextBox 91">
              <a:extLst>
                <a:ext uri="{FF2B5EF4-FFF2-40B4-BE49-F238E27FC236}">
                  <a16:creationId xmlns:a16="http://schemas.microsoft.com/office/drawing/2014/main" id="{9025C343-DD6E-6F61-8EF6-2FA3AE73B28F}"/>
                </a:ext>
              </a:extLst>
            </p:cNvPr>
            <p:cNvSpPr txBox="1"/>
            <p:nvPr/>
          </p:nvSpPr>
          <p:spPr>
            <a:xfrm>
              <a:off x="-23304" y="4278292"/>
              <a:ext cx="2020583" cy="1685309"/>
            </a:xfrm>
            <a:prstGeom prst="rect">
              <a:avLst/>
            </a:prstGeom>
            <a:noFill/>
          </p:spPr>
          <p:txBody>
            <a:bodyPr wrap="square" rtlCol="0">
              <a:spAutoFit/>
            </a:bodyPr>
            <a:lstStyle/>
            <a:p>
              <a:r>
                <a:rPr lang="en-US" sz="1100" b="1" err="1">
                  <a:latin typeface="+mj-lt"/>
                </a:rPr>
                <a:t>Entité</a:t>
              </a:r>
              <a:r>
                <a:rPr lang="en-US" sz="1100" b="1">
                  <a:latin typeface="+mj-lt"/>
                </a:rPr>
                <a:t> </a:t>
              </a:r>
              <a:r>
                <a:rPr lang="en-US" sz="1100" b="1" err="1">
                  <a:latin typeface="+mj-lt"/>
                </a:rPr>
                <a:t>Privée</a:t>
              </a:r>
              <a:r>
                <a:rPr lang="en-US" sz="1100" b="1">
                  <a:latin typeface="+mj-lt"/>
                </a:rPr>
                <a:t> Canadienne*</a:t>
              </a:r>
            </a:p>
            <a:p>
              <a:pPr marL="285750" indent="-285750">
                <a:spcBef>
                  <a:spcPts val="600"/>
                </a:spcBef>
                <a:buFont typeface="Arial" panose="020B0604020202020204" pitchFamily="34" charset="0"/>
                <a:buChar char="•"/>
              </a:pPr>
              <a:endParaRPr lang="en-US" sz="1050" b="1" i="1"/>
            </a:p>
            <a:p>
              <a:pPr marL="285750" indent="-285750">
                <a:buFont typeface="Arial" panose="020B0604020202020204" pitchFamily="34" charset="0"/>
                <a:buChar char="•"/>
              </a:pPr>
              <a:r>
                <a:rPr lang="fr-FR" sz="1050" err="1">
                  <a:highlight>
                    <a:srgbClr val="FFFF00"/>
                  </a:highlight>
                </a:rPr>
                <a:t>Collaborateur·trice</a:t>
              </a:r>
              <a:r>
                <a:rPr lang="fr-FR" sz="1050">
                  <a:highlight>
                    <a:srgbClr val="FFFF00"/>
                  </a:highlight>
                </a:rPr>
                <a:t> ou </a:t>
              </a:r>
              <a:r>
                <a:rPr lang="fr-FR" sz="1050" err="1">
                  <a:highlight>
                    <a:srgbClr val="FFFF00"/>
                  </a:highlight>
                </a:rPr>
                <a:t>candidat·e</a:t>
              </a:r>
              <a:r>
                <a:rPr lang="fr-FR" sz="1050">
                  <a:highlight>
                    <a:srgbClr val="FFFF00"/>
                  </a:highlight>
                </a:rPr>
                <a:t> au sein d’un consortium.</a:t>
              </a:r>
            </a:p>
          </p:txBody>
        </p:sp>
      </p:grpSp>
      <p:cxnSp>
        <p:nvCxnSpPr>
          <p:cNvPr id="93" name="Straight Connector 92">
            <a:extLst>
              <a:ext uri="{FF2B5EF4-FFF2-40B4-BE49-F238E27FC236}">
                <a16:creationId xmlns:a16="http://schemas.microsoft.com/office/drawing/2014/main" id="{979B479F-FE4B-4F83-110F-A13BE9AD1F3F}"/>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95" name="Rectangle: Rounded Corners 94">
            <a:extLst>
              <a:ext uri="{FF2B5EF4-FFF2-40B4-BE49-F238E27FC236}">
                <a16:creationId xmlns:a16="http://schemas.microsoft.com/office/drawing/2014/main" id="{42AB6410-BE32-02AC-5C3A-735C607007A6}"/>
              </a:ext>
            </a:extLst>
          </p:cNvPr>
          <p:cNvSpPr/>
          <p:nvPr/>
        </p:nvSpPr>
        <p:spPr>
          <a:xfrm>
            <a:off x="276288" y="91440"/>
            <a:ext cx="1705587" cy="6226342"/>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err="1">
                <a:solidFill>
                  <a:schemeClr val="tx1"/>
                </a:solidFill>
                <a:latin typeface="+mj-lt"/>
              </a:rPr>
              <a:t>Principales</a:t>
            </a:r>
            <a:r>
              <a:rPr lang="en-US" sz="1400" b="1">
                <a:solidFill>
                  <a:schemeClr val="tx1"/>
                </a:solidFill>
                <a:latin typeface="+mj-lt"/>
              </a:rPr>
              <a:t> </a:t>
            </a:r>
            <a:r>
              <a:rPr lang="en-US" sz="1400" b="1" err="1">
                <a:solidFill>
                  <a:schemeClr val="tx1"/>
                </a:solidFill>
                <a:latin typeface="+mj-lt"/>
              </a:rPr>
              <a:t>utilisations</a:t>
            </a:r>
            <a:r>
              <a:rPr lang="en-US" sz="1400" b="1">
                <a:solidFill>
                  <a:schemeClr val="tx1"/>
                </a:solidFill>
                <a:latin typeface="+mj-lt"/>
              </a:rPr>
              <a:t> :</a:t>
            </a:r>
          </a:p>
          <a:p>
            <a:pPr algn="ctr"/>
            <a:endParaRPr lang="en-US" sz="1400" b="1">
              <a:solidFill>
                <a:schemeClr val="tx1"/>
              </a:solidFill>
              <a:latin typeface="+mj-lt"/>
            </a:endParaRPr>
          </a:p>
          <a:p>
            <a:pPr marL="285750" indent="-285750">
              <a:buFont typeface="Arial" panose="020B0604020202020204" pitchFamily="34" charset="0"/>
              <a:buChar char="•"/>
            </a:pPr>
            <a:r>
              <a:rPr lang="fr-FR" sz="1400">
                <a:solidFill>
                  <a:schemeClr val="tx1"/>
                </a:solidFill>
              </a:rPr>
              <a:t>Établir des bases solides et valider les collaborations en envoyant des </a:t>
            </a:r>
            <a:r>
              <a:rPr lang="fr-FR" sz="1400" err="1">
                <a:solidFill>
                  <a:schemeClr val="tx1"/>
                </a:solidFill>
              </a:rPr>
              <a:t>chercheur·e·s</a:t>
            </a:r>
            <a:r>
              <a:rPr lang="fr-FR" sz="1400">
                <a:solidFill>
                  <a:schemeClr val="tx1"/>
                </a:solidFill>
              </a:rPr>
              <a:t> de manière bilatérale afin de soutenir l’intégration canadienne dans des consortiums.</a:t>
            </a:r>
          </a:p>
          <a:p>
            <a:pPr marL="285750" indent="-285750">
              <a:buFont typeface="Arial" panose="020B0604020202020204" pitchFamily="34" charset="0"/>
              <a:buChar char="•"/>
            </a:pPr>
            <a:r>
              <a:rPr lang="fr-FR" sz="1400">
                <a:solidFill>
                  <a:schemeClr val="tx1"/>
                </a:solidFill>
              </a:rPr>
              <a:t>Offrir un financement complémentaire (« </a:t>
            </a:r>
            <a:r>
              <a:rPr lang="fr-FR" sz="1400" err="1">
                <a:solidFill>
                  <a:schemeClr val="tx1"/>
                </a:solidFill>
              </a:rPr>
              <a:t>top-up</a:t>
            </a:r>
            <a:r>
              <a:rPr lang="fr-FR" sz="1400">
                <a:solidFill>
                  <a:schemeClr val="tx1"/>
                </a:solidFill>
              </a:rPr>
              <a:t> ») pour inclure des </a:t>
            </a:r>
            <a:r>
              <a:rPr lang="fr-FR" sz="1400" err="1">
                <a:solidFill>
                  <a:schemeClr val="tx1"/>
                </a:solidFill>
              </a:rPr>
              <a:t>chercheur·e·s</a:t>
            </a:r>
            <a:r>
              <a:rPr lang="fr-FR" sz="1400">
                <a:solidFill>
                  <a:schemeClr val="tx1"/>
                </a:solidFill>
              </a:rPr>
              <a:t> </a:t>
            </a:r>
            <a:r>
              <a:rPr lang="fr-FR" sz="1400" err="1">
                <a:solidFill>
                  <a:schemeClr val="tx1"/>
                </a:solidFill>
              </a:rPr>
              <a:t>canadien·ne·s</a:t>
            </a:r>
            <a:r>
              <a:rPr lang="fr-FR" sz="1400">
                <a:solidFill>
                  <a:schemeClr val="tx1"/>
                </a:solidFill>
              </a:rPr>
              <a:t> au sein de consortiums.</a:t>
            </a:r>
            <a:r>
              <a:rPr lang="en-US" sz="1400" b="1">
                <a:solidFill>
                  <a:schemeClr val="tx1"/>
                </a:solidFill>
                <a:latin typeface="+mj-lt"/>
              </a:rPr>
              <a:t> </a:t>
            </a:r>
          </a:p>
          <a:p>
            <a:pPr algn="ctr"/>
            <a:endParaRPr lang="en-US" sz="1400" b="1">
              <a:solidFill>
                <a:schemeClr val="tx1"/>
              </a:solidFill>
              <a:latin typeface="+mj-lt"/>
            </a:endParaRPr>
          </a:p>
        </p:txBody>
      </p:sp>
      <p:sp>
        <p:nvSpPr>
          <p:cNvPr id="98" name="Freeform 54">
            <a:extLst>
              <a:ext uri="{FF2B5EF4-FFF2-40B4-BE49-F238E27FC236}">
                <a16:creationId xmlns:a16="http://schemas.microsoft.com/office/drawing/2014/main" id="{6050C932-0B54-A96D-E57D-4FDAF7F581FB}"/>
              </a:ext>
            </a:extLst>
          </p:cNvPr>
          <p:cNvSpPr/>
          <p:nvPr/>
        </p:nvSpPr>
        <p:spPr>
          <a:xfrm>
            <a:off x="6781972" y="3812318"/>
            <a:ext cx="245713" cy="24467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F4C8"/>
          </a:solidFill>
        </p:spPr>
        <p:txBody>
          <a:bodyPr/>
          <a:lstStyle/>
          <a:p>
            <a:endParaRPr lang="en-US" sz="1400"/>
          </a:p>
        </p:txBody>
      </p:sp>
      <p:sp>
        <p:nvSpPr>
          <p:cNvPr id="99" name="Freeform 37">
            <a:extLst>
              <a:ext uri="{FF2B5EF4-FFF2-40B4-BE49-F238E27FC236}">
                <a16:creationId xmlns:a16="http://schemas.microsoft.com/office/drawing/2014/main" id="{6166C2D8-16FB-8461-14AF-B3BBC8662375}"/>
              </a:ext>
            </a:extLst>
          </p:cNvPr>
          <p:cNvSpPr/>
          <p:nvPr/>
        </p:nvSpPr>
        <p:spPr>
          <a:xfrm>
            <a:off x="6793991" y="3821597"/>
            <a:ext cx="224957" cy="222280"/>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A2471"/>
              </a:solidFill>
              <a:effectLst/>
              <a:uLnTx/>
              <a:uFillTx/>
              <a:latin typeface="Questa Sans"/>
              <a:ea typeface="+mn-ea"/>
              <a:cs typeface="+mn-cs"/>
            </a:endParaRPr>
          </a:p>
        </p:txBody>
      </p:sp>
      <p:sp>
        <p:nvSpPr>
          <p:cNvPr id="6" name="Rectangle 5">
            <a:extLst>
              <a:ext uri="{FF2B5EF4-FFF2-40B4-BE49-F238E27FC236}">
                <a16:creationId xmlns:a16="http://schemas.microsoft.com/office/drawing/2014/main" id="{2A15FF31-D1B1-722A-6488-F574396C9FE3}"/>
              </a:ext>
            </a:extLst>
          </p:cNvPr>
          <p:cNvSpPr/>
          <p:nvPr/>
        </p:nvSpPr>
        <p:spPr>
          <a:xfrm>
            <a:off x="9080069" y="5928371"/>
            <a:ext cx="2835643" cy="3673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fr-FR" sz="900">
                <a:solidFill>
                  <a:schemeClr val="tx1"/>
                </a:solidFill>
              </a:rPr>
              <a:t>* participant Mitacs requis</a:t>
            </a:r>
          </a:p>
        </p:txBody>
      </p:sp>
    </p:spTree>
    <p:extLst>
      <p:ext uri="{BB962C8B-B14F-4D97-AF65-F5344CB8AC3E}">
        <p14:creationId xmlns:p14="http://schemas.microsoft.com/office/powerpoint/2010/main" val="4013531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2008-CBA2-E185-114B-315FB93851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BABDA-D4C1-B916-0044-63E8BC93BB37}"/>
              </a:ext>
            </a:extLst>
          </p:cNvPr>
          <p:cNvSpPr txBox="1">
            <a:spLocks/>
          </p:cNvSpPr>
          <p:nvPr/>
        </p:nvSpPr>
        <p:spPr>
          <a:xfrm>
            <a:off x="800938" y="222998"/>
            <a:ext cx="10515600" cy="756000"/>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Pilier II – Financement</a:t>
            </a:r>
          </a:p>
        </p:txBody>
      </p:sp>
      <p:cxnSp>
        <p:nvCxnSpPr>
          <p:cNvPr id="4" name="Straight Connector 3">
            <a:extLst>
              <a:ext uri="{FF2B5EF4-FFF2-40B4-BE49-F238E27FC236}">
                <a16:creationId xmlns:a16="http://schemas.microsoft.com/office/drawing/2014/main" id="{A8448156-90FF-489D-3739-265B7F55381E}"/>
              </a:ext>
            </a:extLst>
          </p:cNvPr>
          <p:cNvCxnSpPr>
            <a:cxnSpLocks/>
          </p:cNvCxnSpPr>
          <p:nvPr/>
        </p:nvCxnSpPr>
        <p:spPr>
          <a:xfrm>
            <a:off x="1139252" y="2263515"/>
            <a:ext cx="9990945" cy="0"/>
          </a:xfrm>
          <a:prstGeom prst="line">
            <a:avLst/>
          </a:prstGeom>
          <a:ln w="38100">
            <a:solidFill>
              <a:schemeClr val="accent3"/>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50C9FC-9A8C-7CD8-19B8-BB15B5DE672A}"/>
              </a:ext>
            </a:extLst>
          </p:cNvPr>
          <p:cNvCxnSpPr>
            <a:cxnSpLocks/>
          </p:cNvCxnSpPr>
          <p:nvPr/>
        </p:nvCxnSpPr>
        <p:spPr>
          <a:xfrm>
            <a:off x="6096000" y="1926236"/>
            <a:ext cx="0" cy="644577"/>
          </a:xfrm>
          <a:prstGeom prst="line">
            <a:avLst/>
          </a:prstGeom>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803FC60F-0740-BECE-E860-21A3F033511F}"/>
              </a:ext>
            </a:extLst>
          </p:cNvPr>
          <p:cNvGrpSpPr/>
          <p:nvPr/>
        </p:nvGrpSpPr>
        <p:grpSpPr>
          <a:xfrm>
            <a:off x="1334125" y="1655992"/>
            <a:ext cx="4567003" cy="326247"/>
            <a:chOff x="1334125" y="1655992"/>
            <a:chExt cx="4567003" cy="326247"/>
          </a:xfrm>
        </p:grpSpPr>
        <p:cxnSp>
          <p:nvCxnSpPr>
            <p:cNvPr id="13" name="Straight Connector 12">
              <a:extLst>
                <a:ext uri="{FF2B5EF4-FFF2-40B4-BE49-F238E27FC236}">
                  <a16:creationId xmlns:a16="http://schemas.microsoft.com/office/drawing/2014/main" id="{834845F3-D41E-01AF-5678-88145F0C4A56}"/>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C7DDABF-D579-2958-E3CD-5C070F4F9E7F}"/>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D6DD9CA-CD43-9A43-B987-E5A0BC600C1D}"/>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E8D1FC96-545A-53ED-38FE-8D1CEA045AAD}"/>
              </a:ext>
            </a:extLst>
          </p:cNvPr>
          <p:cNvSpPr/>
          <p:nvPr/>
        </p:nvSpPr>
        <p:spPr>
          <a:xfrm>
            <a:off x="6640436" y="2377993"/>
            <a:ext cx="2131486" cy="24405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a:t>Subvention du Pilier II</a:t>
            </a:r>
          </a:p>
        </p:txBody>
      </p:sp>
      <p:grpSp>
        <p:nvGrpSpPr>
          <p:cNvPr id="20" name="Group 19">
            <a:extLst>
              <a:ext uri="{FF2B5EF4-FFF2-40B4-BE49-F238E27FC236}">
                <a16:creationId xmlns:a16="http://schemas.microsoft.com/office/drawing/2014/main" id="{18780183-9AA8-6922-1367-67648DC8ABF9}"/>
              </a:ext>
            </a:extLst>
          </p:cNvPr>
          <p:cNvGrpSpPr/>
          <p:nvPr/>
        </p:nvGrpSpPr>
        <p:grpSpPr>
          <a:xfrm>
            <a:off x="6329597" y="1652034"/>
            <a:ext cx="4567003" cy="326247"/>
            <a:chOff x="1334125" y="1655992"/>
            <a:chExt cx="4567003" cy="326247"/>
          </a:xfrm>
        </p:grpSpPr>
        <p:cxnSp>
          <p:nvCxnSpPr>
            <p:cNvPr id="21" name="Straight Connector 20">
              <a:extLst>
                <a:ext uri="{FF2B5EF4-FFF2-40B4-BE49-F238E27FC236}">
                  <a16:creationId xmlns:a16="http://schemas.microsoft.com/office/drawing/2014/main" id="{8BDD7879-7E78-1908-7E24-A40268050BF1}"/>
                </a:ext>
              </a:extLst>
            </p:cNvPr>
            <p:cNvCxnSpPr/>
            <p:nvPr/>
          </p:nvCxnSpPr>
          <p:spPr>
            <a:xfrm flipV="1">
              <a:off x="1338083" y="1659950"/>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741E594-5D7C-76B1-AFE3-39314A79D751}"/>
                </a:ext>
              </a:extLst>
            </p:cNvPr>
            <p:cNvCxnSpPr/>
            <p:nvPr/>
          </p:nvCxnSpPr>
          <p:spPr>
            <a:xfrm flipV="1">
              <a:off x="5892304" y="1655992"/>
              <a:ext cx="0" cy="32228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CE005AD-3623-B6B1-E46F-80EB5DBEE37E}"/>
                </a:ext>
              </a:extLst>
            </p:cNvPr>
            <p:cNvCxnSpPr>
              <a:cxnSpLocks/>
            </p:cNvCxnSpPr>
            <p:nvPr/>
          </p:nvCxnSpPr>
          <p:spPr>
            <a:xfrm>
              <a:off x="1334125" y="1663908"/>
              <a:ext cx="4567003"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CFF94A76-8876-3AB4-596D-DE4A7DC7A889}"/>
              </a:ext>
            </a:extLst>
          </p:cNvPr>
          <p:cNvGrpSpPr/>
          <p:nvPr/>
        </p:nvGrpSpPr>
        <p:grpSpPr>
          <a:xfrm>
            <a:off x="3682702" y="2871073"/>
            <a:ext cx="2141082" cy="861876"/>
            <a:chOff x="2035534" y="4198289"/>
            <a:chExt cx="1614115" cy="861876"/>
          </a:xfrm>
          <a:solidFill>
            <a:schemeClr val="accent5"/>
          </a:solidFill>
        </p:grpSpPr>
        <p:sp>
          <p:nvSpPr>
            <p:cNvPr id="28" name="Rectangle 27">
              <a:extLst>
                <a:ext uri="{FF2B5EF4-FFF2-40B4-BE49-F238E27FC236}">
                  <a16:creationId xmlns:a16="http://schemas.microsoft.com/office/drawing/2014/main" id="{911D174F-81A4-CB77-6EA0-27ABE114FAE9}"/>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C060E70-93F3-0089-9783-A82C93A6847A}"/>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Accélération</a:t>
              </a:r>
              <a:endParaRPr lang="en-US"/>
            </a:p>
          </p:txBody>
        </p:sp>
      </p:grpSp>
      <p:sp>
        <p:nvSpPr>
          <p:cNvPr id="32" name="Rectangle 31">
            <a:extLst>
              <a:ext uri="{FF2B5EF4-FFF2-40B4-BE49-F238E27FC236}">
                <a16:creationId xmlns:a16="http://schemas.microsoft.com/office/drawing/2014/main" id="{D814385F-C5AD-2FEA-513D-AA81A00EF244}"/>
              </a:ext>
            </a:extLst>
          </p:cNvPr>
          <p:cNvSpPr/>
          <p:nvPr/>
        </p:nvSpPr>
        <p:spPr>
          <a:xfrm>
            <a:off x="6640436" y="4863316"/>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BRG</a:t>
            </a:r>
          </a:p>
        </p:txBody>
      </p:sp>
      <p:sp>
        <p:nvSpPr>
          <p:cNvPr id="33" name="TextBox 32">
            <a:extLst>
              <a:ext uri="{FF2B5EF4-FFF2-40B4-BE49-F238E27FC236}">
                <a16:creationId xmlns:a16="http://schemas.microsoft.com/office/drawing/2014/main" id="{96CEF7A2-779A-1CF0-5365-99898A848006}"/>
              </a:ext>
            </a:extLst>
          </p:cNvPr>
          <p:cNvSpPr txBox="1"/>
          <p:nvPr/>
        </p:nvSpPr>
        <p:spPr>
          <a:xfrm>
            <a:off x="2681144" y="1279735"/>
            <a:ext cx="1828800" cy="369332"/>
          </a:xfrm>
          <a:prstGeom prst="rect">
            <a:avLst/>
          </a:prstGeom>
          <a:noFill/>
        </p:spPr>
        <p:txBody>
          <a:bodyPr wrap="square" rtlCol="0">
            <a:spAutoFit/>
          </a:bodyPr>
          <a:lstStyle/>
          <a:p>
            <a:pPr algn="ctr"/>
            <a:r>
              <a:rPr lang="en-US" b="1">
                <a:latin typeface="+mj-lt"/>
              </a:rPr>
              <a:t>Avant-octroi</a:t>
            </a:r>
          </a:p>
        </p:txBody>
      </p:sp>
      <p:sp>
        <p:nvSpPr>
          <p:cNvPr id="34" name="TextBox 33">
            <a:extLst>
              <a:ext uri="{FF2B5EF4-FFF2-40B4-BE49-F238E27FC236}">
                <a16:creationId xmlns:a16="http://schemas.microsoft.com/office/drawing/2014/main" id="{E2BCAB0D-D6CF-923D-CAF6-A1DEE9A62CA9}"/>
              </a:ext>
            </a:extLst>
          </p:cNvPr>
          <p:cNvSpPr txBox="1"/>
          <p:nvPr/>
        </p:nvSpPr>
        <p:spPr>
          <a:xfrm>
            <a:off x="7857522" y="1250390"/>
            <a:ext cx="1828800" cy="369332"/>
          </a:xfrm>
          <a:prstGeom prst="rect">
            <a:avLst/>
          </a:prstGeom>
          <a:noFill/>
        </p:spPr>
        <p:txBody>
          <a:bodyPr wrap="square" rtlCol="0">
            <a:spAutoFit/>
          </a:bodyPr>
          <a:lstStyle/>
          <a:p>
            <a:pPr algn="ctr"/>
            <a:r>
              <a:rPr lang="en-US" b="1">
                <a:latin typeface="+mj-lt"/>
              </a:rPr>
              <a:t>Après-octroi</a:t>
            </a:r>
          </a:p>
        </p:txBody>
      </p:sp>
      <p:sp>
        <p:nvSpPr>
          <p:cNvPr id="35" name="Rectangle 34">
            <a:extLst>
              <a:ext uri="{FF2B5EF4-FFF2-40B4-BE49-F238E27FC236}">
                <a16:creationId xmlns:a16="http://schemas.microsoft.com/office/drawing/2014/main" id="{8A06B5AA-0FA9-283A-3AD5-C27694028772}"/>
              </a:ext>
            </a:extLst>
          </p:cNvPr>
          <p:cNvSpPr/>
          <p:nvPr/>
        </p:nvSpPr>
        <p:spPr>
          <a:xfrm>
            <a:off x="3682701" y="2377034"/>
            <a:ext cx="2141082" cy="43093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BRG</a:t>
            </a:r>
          </a:p>
        </p:txBody>
      </p:sp>
      <p:grpSp>
        <p:nvGrpSpPr>
          <p:cNvPr id="36" name="Group 35">
            <a:extLst>
              <a:ext uri="{FF2B5EF4-FFF2-40B4-BE49-F238E27FC236}">
                <a16:creationId xmlns:a16="http://schemas.microsoft.com/office/drawing/2014/main" id="{44194F68-A08F-760D-489B-8F6081A90E1E}"/>
              </a:ext>
            </a:extLst>
          </p:cNvPr>
          <p:cNvGrpSpPr/>
          <p:nvPr/>
        </p:nvGrpSpPr>
        <p:grpSpPr>
          <a:xfrm>
            <a:off x="8887813" y="5339076"/>
            <a:ext cx="2141082" cy="861876"/>
            <a:chOff x="2035534" y="4198289"/>
            <a:chExt cx="1614115" cy="861876"/>
          </a:xfrm>
          <a:solidFill>
            <a:schemeClr val="accent5"/>
          </a:solidFill>
        </p:grpSpPr>
        <p:sp>
          <p:nvSpPr>
            <p:cNvPr id="37" name="Rectangle 36">
              <a:extLst>
                <a:ext uri="{FF2B5EF4-FFF2-40B4-BE49-F238E27FC236}">
                  <a16:creationId xmlns:a16="http://schemas.microsoft.com/office/drawing/2014/main" id="{FC77A7D8-635C-DA52-75AF-CC2A32EF9B50}"/>
                </a:ext>
              </a:extLst>
            </p:cNvPr>
            <p:cNvSpPr/>
            <p:nvPr/>
          </p:nvSpPr>
          <p:spPr>
            <a:xfrm>
              <a:off x="2035534" y="4198289"/>
              <a:ext cx="1614115" cy="430938"/>
            </a:xfrm>
            <a:prstGeom prst="rect">
              <a:avLst/>
            </a:prstGeom>
            <a:pattFill prst="dkVert">
              <a:fgClr>
                <a:schemeClr val="accent5"/>
              </a:fgClr>
              <a:bgClr>
                <a:schemeClr val="bg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076C6FA-28B5-E6A3-C8EF-76020FBBDFBE}"/>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Accélération</a:t>
              </a:r>
              <a:endParaRPr lang="en-US"/>
            </a:p>
          </p:txBody>
        </p:sp>
      </p:grpSp>
      <p:grpSp>
        <p:nvGrpSpPr>
          <p:cNvPr id="40" name="Group 39">
            <a:extLst>
              <a:ext uri="{FF2B5EF4-FFF2-40B4-BE49-F238E27FC236}">
                <a16:creationId xmlns:a16="http://schemas.microsoft.com/office/drawing/2014/main" id="{0A8FCFD8-216C-55B4-33FC-4AB3787E34E5}"/>
              </a:ext>
            </a:extLst>
          </p:cNvPr>
          <p:cNvGrpSpPr/>
          <p:nvPr/>
        </p:nvGrpSpPr>
        <p:grpSpPr>
          <a:xfrm>
            <a:off x="6640436" y="5339076"/>
            <a:ext cx="2141082" cy="861876"/>
            <a:chOff x="2035534" y="4198289"/>
            <a:chExt cx="1614115" cy="861876"/>
          </a:xfrm>
          <a:solidFill>
            <a:schemeClr val="accent5"/>
          </a:solidFill>
        </p:grpSpPr>
        <p:sp>
          <p:nvSpPr>
            <p:cNvPr id="41" name="Rectangle 40">
              <a:extLst>
                <a:ext uri="{FF2B5EF4-FFF2-40B4-BE49-F238E27FC236}">
                  <a16:creationId xmlns:a16="http://schemas.microsoft.com/office/drawing/2014/main" id="{6158A752-F373-1FC0-652F-936CF5C14EE6}"/>
                </a:ext>
              </a:extLst>
            </p:cNvPr>
            <p:cNvSpPr/>
            <p:nvPr/>
          </p:nvSpPr>
          <p:spPr>
            <a:xfrm>
              <a:off x="2035534" y="4198289"/>
              <a:ext cx="1614115" cy="430938"/>
            </a:xfrm>
            <a:prstGeom prst="rect">
              <a:avLst/>
            </a:prstGeom>
            <a:pattFill prst="dkVert">
              <a:fgClr>
                <a:schemeClr val="accent5"/>
              </a:fgClr>
              <a:bgClr>
                <a:schemeClr val="accent1"/>
              </a:bgClr>
            </a:patt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2F595E1-F5A7-E949-FB05-DE9038E218AB}"/>
                </a:ext>
              </a:extLst>
            </p:cNvPr>
            <p:cNvSpPr/>
            <p:nvPr/>
          </p:nvSpPr>
          <p:spPr>
            <a:xfrm>
              <a:off x="2035534" y="4629227"/>
              <a:ext cx="1614115" cy="430938"/>
            </a:xfrm>
            <a:prstGeom prst="rect">
              <a:avLst/>
            </a:prstGeom>
            <a:grp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t>Accélération</a:t>
              </a:r>
              <a:endParaRPr lang="en-US"/>
            </a:p>
          </p:txBody>
        </p:sp>
      </p:grpSp>
    </p:spTree>
    <p:extLst>
      <p:ext uri="{BB962C8B-B14F-4D97-AF65-F5344CB8AC3E}">
        <p14:creationId xmlns:p14="http://schemas.microsoft.com/office/powerpoint/2010/main" val="35117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E6A22-5C47-5749-468D-A16290637ED3}"/>
            </a:ext>
          </a:extLst>
        </p:cNvPr>
        <p:cNvGrpSpPr/>
        <p:nvPr/>
      </p:nvGrpSpPr>
      <p:grpSpPr>
        <a:xfrm>
          <a:off x="0" y="0"/>
          <a:ext cx="0" cy="0"/>
          <a:chOff x="0" y="0"/>
          <a:chExt cx="0" cy="0"/>
        </a:xfrm>
      </p:grpSpPr>
      <p:pic>
        <p:nvPicPr>
          <p:cNvPr id="5" name="Picture Placeholder 4" descr="4367615">
            <a:extLst>
              <a:ext uri="{FF2B5EF4-FFF2-40B4-BE49-F238E27FC236}">
                <a16:creationId xmlns:a16="http://schemas.microsoft.com/office/drawing/2014/main" id="{0C4093C9-50EB-0FCA-22D3-A6885944DBFB}"/>
              </a:ext>
            </a:extLst>
          </p:cNvPr>
          <p:cNvPicPr>
            <a:picLocks noGrp="1" noChangeAspect="1"/>
          </p:cNvPicPr>
          <p:nvPr>
            <p:ph type="pic" sz="quarter" idx="10"/>
          </p:nvPr>
        </p:nvPicPr>
        <p:blipFill>
          <a:blip r:embed="rId3"/>
          <a:srcRect l="24993" r="24993"/>
          <a:stretch/>
        </p:blipFill>
        <p:spPr>
          <a:prstGeom prst="round2SameRect">
            <a:avLst>
              <a:gd name="adj1" fmla="val 0"/>
              <a:gd name="adj2" fmla="val 6452"/>
            </a:avLst>
          </a:prstGeom>
        </p:spPr>
      </p:pic>
      <p:sp>
        <p:nvSpPr>
          <p:cNvPr id="3" name="Title 2">
            <a:extLst>
              <a:ext uri="{FF2B5EF4-FFF2-40B4-BE49-F238E27FC236}">
                <a16:creationId xmlns:a16="http://schemas.microsoft.com/office/drawing/2014/main" id="{CC410733-5F5E-346C-4735-9659CD19D43C}"/>
              </a:ext>
            </a:extLst>
          </p:cNvPr>
          <p:cNvSpPr>
            <a:spLocks noGrp="1"/>
          </p:cNvSpPr>
          <p:nvPr>
            <p:ph type="title"/>
          </p:nvPr>
        </p:nvSpPr>
        <p:spPr/>
        <p:txBody>
          <a:bodyPr/>
          <a:lstStyle/>
          <a:p>
            <a:r>
              <a:rPr lang="en-US" err="1"/>
              <a:t>Pilier</a:t>
            </a:r>
            <a:r>
              <a:rPr lang="en-US"/>
              <a:t> III</a:t>
            </a:r>
          </a:p>
        </p:txBody>
      </p:sp>
    </p:spTree>
    <p:extLst>
      <p:ext uri="{BB962C8B-B14F-4D97-AF65-F5344CB8AC3E}">
        <p14:creationId xmlns:p14="http://schemas.microsoft.com/office/powerpoint/2010/main" val="2417300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C425-820B-C4DB-EB66-F72CAF94BEF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90B2B180-72AE-10D8-5707-282F8C6F9CB2}"/>
              </a:ext>
            </a:extLst>
          </p:cNvPr>
          <p:cNvSpPr txBox="1">
            <a:spLocks/>
          </p:cNvSpPr>
          <p:nvPr/>
        </p:nvSpPr>
        <p:spPr>
          <a:xfrm>
            <a:off x="1808664" y="346898"/>
            <a:ext cx="9138983" cy="529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tx1"/>
                </a:solidFill>
                <a:latin typeface="Questa Slab" panose="02000000000000000000" pitchFamily="2" charset="77"/>
                <a:ea typeface="+mj-ea"/>
                <a:cs typeface="+mj-cs"/>
              </a:defRPr>
            </a:lvl1pPr>
          </a:lstStyle>
          <a:p>
            <a:pPr algn="ctr"/>
            <a:r>
              <a:rPr lang="fr-FR"/>
              <a:t>Mitacs : Expansion des marchés axée sur les connaissances</a:t>
            </a:r>
            <a:endParaRPr lang="en-US"/>
          </a:p>
        </p:txBody>
      </p:sp>
      <p:cxnSp>
        <p:nvCxnSpPr>
          <p:cNvPr id="3" name="Straight Connector 2">
            <a:extLst>
              <a:ext uri="{FF2B5EF4-FFF2-40B4-BE49-F238E27FC236}">
                <a16:creationId xmlns:a16="http://schemas.microsoft.com/office/drawing/2014/main" id="{C66264A4-5C6C-E24E-51EC-E3895BEBB29B}"/>
              </a:ext>
            </a:extLst>
          </p:cNvPr>
          <p:cNvCxnSpPr>
            <a:cxnSpLocks/>
          </p:cNvCxnSpPr>
          <p:nvPr/>
        </p:nvCxnSpPr>
        <p:spPr>
          <a:xfrm>
            <a:off x="2664074" y="3480595"/>
            <a:ext cx="8030094" cy="0"/>
          </a:xfrm>
          <a:prstGeom prst="line">
            <a:avLst/>
          </a:prstGeom>
          <a:ln w="28575">
            <a:solidFill>
              <a:srgbClr val="DEDACE"/>
            </a:solidFill>
            <a:prstDash val="sysDash"/>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25EB930-AD06-49C9-5C6F-DB5FD3FC4F18}"/>
              </a:ext>
            </a:extLst>
          </p:cNvPr>
          <p:cNvGrpSpPr/>
          <p:nvPr/>
        </p:nvGrpSpPr>
        <p:grpSpPr>
          <a:xfrm>
            <a:off x="2916951" y="1936752"/>
            <a:ext cx="2371412" cy="1331883"/>
            <a:chOff x="613801" y="407631"/>
            <a:chExt cx="7989424" cy="2388028"/>
          </a:xfrm>
          <a:solidFill>
            <a:schemeClr val="accent4"/>
          </a:solidFill>
          <a:effectLst>
            <a:outerShdw blurRad="50800" dist="38100" dir="2700000" algn="tl" rotWithShape="0">
              <a:prstClr val="black">
                <a:alpha val="40000"/>
              </a:prstClr>
            </a:outerShdw>
          </a:effectLst>
        </p:grpSpPr>
        <p:sp>
          <p:nvSpPr>
            <p:cNvPr id="5" name="Rectangle 4">
              <a:extLst>
                <a:ext uri="{FF2B5EF4-FFF2-40B4-BE49-F238E27FC236}">
                  <a16:creationId xmlns:a16="http://schemas.microsoft.com/office/drawing/2014/main" id="{F13DA577-F660-6C79-EE56-3A4DE1E884F3}"/>
                </a:ext>
              </a:extLst>
            </p:cNvPr>
            <p:cNvSpPr/>
            <p:nvPr userDrawn="1"/>
          </p:nvSpPr>
          <p:spPr>
            <a:xfrm>
              <a:off x="613801" y="407631"/>
              <a:ext cx="7989424" cy="2081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fr-FR">
                  <a:solidFill>
                    <a:schemeClr val="tx1"/>
                  </a:solidFill>
                </a:rPr>
                <a:t>Perfectionnement de votre technologie</a:t>
              </a:r>
            </a:p>
          </p:txBody>
        </p:sp>
        <p:sp>
          <p:nvSpPr>
            <p:cNvPr id="6" name="Triangle 7">
              <a:extLst>
                <a:ext uri="{FF2B5EF4-FFF2-40B4-BE49-F238E27FC236}">
                  <a16:creationId xmlns:a16="http://schemas.microsoft.com/office/drawing/2014/main" id="{04151B05-F7AE-BD29-5F6E-634CF8750F4E}"/>
                </a:ext>
              </a:extLst>
            </p:cNvPr>
            <p:cNvSpPr/>
            <p:nvPr userDrawn="1"/>
          </p:nvSpPr>
          <p:spPr>
            <a:xfrm rot="10800000">
              <a:off x="4421207" y="2489572"/>
              <a:ext cx="374613" cy="30608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Lato" panose="020F0502020204030203" pitchFamily="34" charset="0"/>
                <a:ea typeface="Lato" panose="020F0502020204030203" pitchFamily="34" charset="0"/>
                <a:cs typeface="Lato" panose="020F0502020204030203" pitchFamily="34" charset="0"/>
              </a:endParaRPr>
            </a:p>
          </p:txBody>
        </p:sp>
      </p:grpSp>
      <p:grpSp>
        <p:nvGrpSpPr>
          <p:cNvPr id="7" name="Group 6">
            <a:extLst>
              <a:ext uri="{FF2B5EF4-FFF2-40B4-BE49-F238E27FC236}">
                <a16:creationId xmlns:a16="http://schemas.microsoft.com/office/drawing/2014/main" id="{7948CCDF-C6AA-AA50-F5C8-CD57D3E6A5B7}"/>
              </a:ext>
            </a:extLst>
          </p:cNvPr>
          <p:cNvGrpSpPr/>
          <p:nvPr/>
        </p:nvGrpSpPr>
        <p:grpSpPr>
          <a:xfrm rot="10800000">
            <a:off x="3717127" y="3735225"/>
            <a:ext cx="2371412" cy="1344669"/>
            <a:chOff x="613801" y="407631"/>
            <a:chExt cx="7989424" cy="2388028"/>
          </a:xfrm>
          <a:solidFill>
            <a:schemeClr val="accent2">
              <a:lumMod val="50000"/>
            </a:schemeClr>
          </a:solidFill>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126F09CD-11EA-A7B1-A142-F9629219F639}"/>
                </a:ext>
              </a:extLst>
            </p:cNvPr>
            <p:cNvSpPr/>
            <p:nvPr userDrawn="1"/>
          </p:nvSpPr>
          <p:spPr>
            <a:xfrm>
              <a:off x="613801" y="407631"/>
              <a:ext cx="7989424" cy="2081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riangle 10">
              <a:extLst>
                <a:ext uri="{FF2B5EF4-FFF2-40B4-BE49-F238E27FC236}">
                  <a16:creationId xmlns:a16="http://schemas.microsoft.com/office/drawing/2014/main" id="{4DA397EE-F037-667B-31E1-5FAC2FAB0043}"/>
                </a:ext>
              </a:extLst>
            </p:cNvPr>
            <p:cNvSpPr/>
            <p:nvPr userDrawn="1"/>
          </p:nvSpPr>
          <p:spPr>
            <a:xfrm rot="10800000">
              <a:off x="4421207" y="2489572"/>
              <a:ext cx="374612" cy="30608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0" name="Group 9">
            <a:extLst>
              <a:ext uri="{FF2B5EF4-FFF2-40B4-BE49-F238E27FC236}">
                <a16:creationId xmlns:a16="http://schemas.microsoft.com/office/drawing/2014/main" id="{3FA2283F-DD00-3BD7-6ECB-C25BC7C2DCC4}"/>
              </a:ext>
            </a:extLst>
          </p:cNvPr>
          <p:cNvGrpSpPr/>
          <p:nvPr/>
        </p:nvGrpSpPr>
        <p:grpSpPr>
          <a:xfrm>
            <a:off x="6948512" y="1935648"/>
            <a:ext cx="2371412" cy="1331883"/>
            <a:chOff x="613801" y="407631"/>
            <a:chExt cx="7989424" cy="2388028"/>
          </a:xfrm>
          <a:solidFill>
            <a:schemeClr val="accent4"/>
          </a:solidFill>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364299AA-B786-9E31-B266-1A2D13088693}"/>
                </a:ext>
              </a:extLst>
            </p:cNvPr>
            <p:cNvSpPr/>
            <p:nvPr userDrawn="1"/>
          </p:nvSpPr>
          <p:spPr>
            <a:xfrm>
              <a:off x="613801" y="407631"/>
              <a:ext cx="7989424" cy="2081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riangle 7">
              <a:extLst>
                <a:ext uri="{FF2B5EF4-FFF2-40B4-BE49-F238E27FC236}">
                  <a16:creationId xmlns:a16="http://schemas.microsoft.com/office/drawing/2014/main" id="{4C881C0E-4DD9-F6C5-BC7D-50F7933DF816}"/>
                </a:ext>
              </a:extLst>
            </p:cNvPr>
            <p:cNvSpPr/>
            <p:nvPr userDrawn="1"/>
          </p:nvSpPr>
          <p:spPr>
            <a:xfrm rot="10800000">
              <a:off x="4421207" y="2489572"/>
              <a:ext cx="374613" cy="30608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a:extLst>
              <a:ext uri="{FF2B5EF4-FFF2-40B4-BE49-F238E27FC236}">
                <a16:creationId xmlns:a16="http://schemas.microsoft.com/office/drawing/2014/main" id="{502AC839-236E-C919-2C48-76112C87926F}"/>
              </a:ext>
            </a:extLst>
          </p:cNvPr>
          <p:cNvGrpSpPr/>
          <p:nvPr/>
        </p:nvGrpSpPr>
        <p:grpSpPr>
          <a:xfrm rot="10800000">
            <a:off x="8576235" y="3779837"/>
            <a:ext cx="2371412" cy="1344669"/>
            <a:chOff x="613801" y="407631"/>
            <a:chExt cx="7989424" cy="2388028"/>
          </a:xfrm>
          <a:solidFill>
            <a:schemeClr val="accent3"/>
          </a:solidFill>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2395401F-F535-59A8-6F3E-1421D1935093}"/>
                </a:ext>
              </a:extLst>
            </p:cNvPr>
            <p:cNvSpPr/>
            <p:nvPr userDrawn="1"/>
          </p:nvSpPr>
          <p:spPr>
            <a:xfrm>
              <a:off x="613801" y="407631"/>
              <a:ext cx="7989424" cy="208194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riangle 10">
              <a:extLst>
                <a:ext uri="{FF2B5EF4-FFF2-40B4-BE49-F238E27FC236}">
                  <a16:creationId xmlns:a16="http://schemas.microsoft.com/office/drawing/2014/main" id="{9F05FDF5-4DCB-180D-731B-620E4CF47C0C}"/>
                </a:ext>
              </a:extLst>
            </p:cNvPr>
            <p:cNvSpPr/>
            <p:nvPr userDrawn="1"/>
          </p:nvSpPr>
          <p:spPr>
            <a:xfrm rot="10800000">
              <a:off x="4421207" y="2489572"/>
              <a:ext cx="374613" cy="30608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6" name="Graphic 15">
            <a:extLst>
              <a:ext uri="{FF2B5EF4-FFF2-40B4-BE49-F238E27FC236}">
                <a16:creationId xmlns:a16="http://schemas.microsoft.com/office/drawing/2014/main" id="{45B6E8A8-6D2C-7093-0BD2-2DC11DA107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74251" y="3568390"/>
            <a:ext cx="792000" cy="792000"/>
          </a:xfrm>
          <a:prstGeom prst="rect">
            <a:avLst/>
          </a:prstGeom>
          <a:effectLst>
            <a:outerShdw blurRad="50800" dist="38100" dir="8100000" algn="tr" rotWithShape="0">
              <a:prstClr val="black">
                <a:alpha val="40000"/>
              </a:prstClr>
            </a:outerShdw>
          </a:effectLst>
        </p:spPr>
      </p:pic>
      <p:pic>
        <p:nvPicPr>
          <p:cNvPr id="17" name="Graphic 16">
            <a:extLst>
              <a:ext uri="{FF2B5EF4-FFF2-40B4-BE49-F238E27FC236}">
                <a16:creationId xmlns:a16="http://schemas.microsoft.com/office/drawing/2014/main" id="{E5A229D3-49AC-FA55-180D-DD97EB5A8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0795" y="1590593"/>
            <a:ext cx="792000" cy="792000"/>
          </a:xfrm>
          <a:prstGeom prst="rect">
            <a:avLst/>
          </a:prstGeom>
          <a:effectLst>
            <a:outerShdw blurRad="50800" dist="38100" dir="2700000" algn="tl" rotWithShape="0">
              <a:prstClr val="black">
                <a:alpha val="40000"/>
              </a:prstClr>
            </a:outerShdw>
          </a:effectLst>
        </p:spPr>
      </p:pic>
      <p:pic>
        <p:nvPicPr>
          <p:cNvPr id="18" name="Graphic 17">
            <a:extLst>
              <a:ext uri="{FF2B5EF4-FFF2-40B4-BE49-F238E27FC236}">
                <a16:creationId xmlns:a16="http://schemas.microsoft.com/office/drawing/2014/main" id="{85BE4C5E-4492-5430-9390-E29C41B89A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1647" y="3568390"/>
            <a:ext cx="792000" cy="792000"/>
          </a:xfrm>
          <a:prstGeom prst="rect">
            <a:avLst/>
          </a:prstGeom>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7B579418-977F-39FD-2649-950951E2AF2C}"/>
              </a:ext>
            </a:extLst>
          </p:cNvPr>
          <p:cNvSpPr txBox="1"/>
          <p:nvPr/>
        </p:nvSpPr>
        <p:spPr>
          <a:xfrm>
            <a:off x="3726341" y="4320240"/>
            <a:ext cx="2371412" cy="646331"/>
          </a:xfrm>
          <a:prstGeom prst="rect">
            <a:avLst/>
          </a:prstGeom>
          <a:noFill/>
        </p:spPr>
        <p:txBody>
          <a:bodyPr wrap="square" rtlCol="0">
            <a:spAutoFit/>
          </a:bodyPr>
          <a:lstStyle/>
          <a:p>
            <a:pPr algn="ctr"/>
            <a:r>
              <a:rPr lang="fr-FR">
                <a:solidFill>
                  <a:schemeClr val="bg1"/>
                </a:solidFill>
              </a:rPr>
              <a:t>Préparation à l’international</a:t>
            </a:r>
          </a:p>
        </p:txBody>
      </p:sp>
      <p:sp>
        <p:nvSpPr>
          <p:cNvPr id="20" name="TextBox 19">
            <a:extLst>
              <a:ext uri="{FF2B5EF4-FFF2-40B4-BE49-F238E27FC236}">
                <a16:creationId xmlns:a16="http://schemas.microsoft.com/office/drawing/2014/main" id="{D1A119B4-4877-78FB-6BEA-77853065800A}"/>
              </a:ext>
            </a:extLst>
          </p:cNvPr>
          <p:cNvSpPr txBox="1"/>
          <p:nvPr/>
        </p:nvSpPr>
        <p:spPr>
          <a:xfrm>
            <a:off x="7004108" y="2218539"/>
            <a:ext cx="2371412" cy="646331"/>
          </a:xfrm>
          <a:prstGeom prst="rect">
            <a:avLst/>
          </a:prstGeom>
          <a:noFill/>
        </p:spPr>
        <p:txBody>
          <a:bodyPr wrap="square" rtlCol="0">
            <a:spAutoFit/>
          </a:bodyPr>
          <a:lstStyle/>
          <a:p>
            <a:pPr algn="ctr">
              <a:buNone/>
            </a:pPr>
            <a:r>
              <a:rPr lang="fr-FR"/>
              <a:t>Découverte de votre marché</a:t>
            </a:r>
          </a:p>
        </p:txBody>
      </p:sp>
      <p:sp>
        <p:nvSpPr>
          <p:cNvPr id="21" name="TextBox 20">
            <a:extLst>
              <a:ext uri="{FF2B5EF4-FFF2-40B4-BE49-F238E27FC236}">
                <a16:creationId xmlns:a16="http://schemas.microsoft.com/office/drawing/2014/main" id="{4011EDD4-B10C-10AE-8A83-479B1BBD7DA1}"/>
              </a:ext>
            </a:extLst>
          </p:cNvPr>
          <p:cNvSpPr txBox="1"/>
          <p:nvPr/>
        </p:nvSpPr>
        <p:spPr>
          <a:xfrm>
            <a:off x="8576235" y="4271989"/>
            <a:ext cx="2371412" cy="646331"/>
          </a:xfrm>
          <a:prstGeom prst="rect">
            <a:avLst/>
          </a:prstGeom>
          <a:noFill/>
        </p:spPr>
        <p:txBody>
          <a:bodyPr wrap="square" rtlCol="0">
            <a:spAutoFit/>
          </a:bodyPr>
          <a:lstStyle/>
          <a:p>
            <a:pPr algn="ctr">
              <a:buNone/>
            </a:pPr>
            <a:r>
              <a:rPr lang="fr-FR">
                <a:solidFill>
                  <a:schemeClr val="bg1"/>
                </a:solidFill>
              </a:rPr>
              <a:t>Maintien de la vitalité mondiale</a:t>
            </a:r>
          </a:p>
        </p:txBody>
      </p:sp>
      <p:pic>
        <p:nvPicPr>
          <p:cNvPr id="22" name="Graphic 21">
            <a:extLst>
              <a:ext uri="{FF2B5EF4-FFF2-40B4-BE49-F238E27FC236}">
                <a16:creationId xmlns:a16="http://schemas.microsoft.com/office/drawing/2014/main" id="{FA28316D-01AB-382D-F217-96190FFAE0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31406" y="1581022"/>
            <a:ext cx="792803" cy="792803"/>
          </a:xfrm>
          <a:prstGeom prst="rect">
            <a:avLst/>
          </a:prstGeom>
          <a:effectLst>
            <a:outerShdw blurRad="50800" dist="38100" dir="2700000" algn="tl" rotWithShape="0">
              <a:prstClr val="black">
                <a:alpha val="40000"/>
              </a:prstClr>
            </a:outerShdw>
          </a:effectLst>
        </p:spPr>
      </p:pic>
      <p:cxnSp>
        <p:nvCxnSpPr>
          <p:cNvPr id="26" name="Straight Connector 25">
            <a:extLst>
              <a:ext uri="{FF2B5EF4-FFF2-40B4-BE49-F238E27FC236}">
                <a16:creationId xmlns:a16="http://schemas.microsoft.com/office/drawing/2014/main" id="{7C169026-6A26-189F-4301-E942F81E89B5}"/>
              </a:ext>
            </a:extLst>
          </p:cNvPr>
          <p:cNvCxnSpPr/>
          <p:nvPr/>
        </p:nvCxnSpPr>
        <p:spPr>
          <a:xfrm>
            <a:off x="2213811" y="854242"/>
            <a:ext cx="0" cy="5257800"/>
          </a:xfrm>
          <a:prstGeom prst="line">
            <a:avLst/>
          </a:prstGeom>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8548E413-526A-A297-9A85-59AEE5C2E748}"/>
              </a:ext>
            </a:extLst>
          </p:cNvPr>
          <p:cNvSpPr/>
          <p:nvPr/>
        </p:nvSpPr>
        <p:spPr>
          <a:xfrm>
            <a:off x="276288" y="854242"/>
            <a:ext cx="1705587" cy="525779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1">
                <a:solidFill>
                  <a:schemeClr val="tx1"/>
                </a:solidFill>
                <a:latin typeface="+mj-lt"/>
              </a:rPr>
              <a:t>Principales utilisations :</a:t>
            </a:r>
          </a:p>
          <a:p>
            <a:pPr marL="285750" indent="-285750">
              <a:buFont typeface="Arial" panose="020B0604020202020204" pitchFamily="34" charset="0"/>
              <a:buChar char="•"/>
            </a:pPr>
            <a:r>
              <a:rPr lang="fr-FR" sz="1400">
                <a:solidFill>
                  <a:schemeClr val="tx1"/>
                </a:solidFill>
                <a:latin typeface="+mj-lt"/>
              </a:rPr>
              <a:t>Accélération et BSI pour soutenir l’expansion des jeunes entreprises canadiennes vers l’Europe.</a:t>
            </a:r>
          </a:p>
          <a:p>
            <a:pPr algn="ctr"/>
            <a:r>
              <a:rPr lang="en-US" sz="1400">
                <a:solidFill>
                  <a:schemeClr val="tx1"/>
                </a:solidFill>
                <a:latin typeface="+mj-lt"/>
              </a:rPr>
              <a:t> </a:t>
            </a:r>
          </a:p>
          <a:p>
            <a:pPr algn="ctr"/>
            <a:endParaRPr lang="en-US" sz="1400" b="1">
              <a:solidFill>
                <a:schemeClr val="tx1"/>
              </a:solidFill>
              <a:latin typeface="+mj-lt"/>
            </a:endParaRPr>
          </a:p>
        </p:txBody>
      </p:sp>
    </p:spTree>
    <p:extLst>
      <p:ext uri="{BB962C8B-B14F-4D97-AF65-F5344CB8AC3E}">
        <p14:creationId xmlns:p14="http://schemas.microsoft.com/office/powerpoint/2010/main" val="739154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D6D03-A097-FF13-DF25-045D9CC2300D}"/>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6186B2B-61FD-FA5F-014A-E6455FA11E78}"/>
              </a:ext>
            </a:extLst>
          </p:cNvPr>
          <p:cNvSpPr>
            <a:spLocks noGrp="1"/>
          </p:cNvSpPr>
          <p:nvPr>
            <p:ph type="title"/>
          </p:nvPr>
        </p:nvSpPr>
        <p:spPr/>
        <p:txBody>
          <a:bodyPr/>
          <a:lstStyle/>
          <a:p>
            <a:r>
              <a:rPr lang="en-US" err="1"/>
              <a:t>Prochaines</a:t>
            </a:r>
            <a:r>
              <a:rPr lang="en-US"/>
              <a:t> Étapes</a:t>
            </a:r>
          </a:p>
        </p:txBody>
      </p:sp>
      <p:sp>
        <p:nvSpPr>
          <p:cNvPr id="20" name="Content Placeholder 19">
            <a:extLst>
              <a:ext uri="{FF2B5EF4-FFF2-40B4-BE49-F238E27FC236}">
                <a16:creationId xmlns:a16="http://schemas.microsoft.com/office/drawing/2014/main" id="{D5AAB20A-6627-5235-361A-0AA8B5B6FBF8}"/>
              </a:ext>
            </a:extLst>
          </p:cNvPr>
          <p:cNvSpPr>
            <a:spLocks noGrp="1"/>
          </p:cNvSpPr>
          <p:nvPr>
            <p:ph idx="1"/>
          </p:nvPr>
        </p:nvSpPr>
        <p:spPr/>
        <p:txBody>
          <a:bodyPr/>
          <a:lstStyle/>
          <a:p>
            <a:pPr marL="457200" indent="-457200">
              <a:buAutoNum type="arabicPeriod"/>
            </a:pPr>
            <a:r>
              <a:rPr lang="fr-FR" b="1"/>
              <a:t>Horizon Europe</a:t>
            </a:r>
            <a:br>
              <a:rPr lang="fr-FR"/>
            </a:br>
            <a:r>
              <a:rPr lang="fr-FR"/>
              <a:t>Identifier les occasions les plus pertinentes dans chaque pilier, repérer les prochains appels et vérifier l’alignement thématique afin de bien positionner votre participation aux projets collaboratifs de recherche et d’innovation</a:t>
            </a:r>
          </a:p>
          <a:p>
            <a:pPr marL="457200" indent="-457200">
              <a:buAutoNum type="arabicPeriod"/>
            </a:pPr>
            <a:r>
              <a:rPr lang="fr-FR" b="1"/>
              <a:t>Partenaires européens</a:t>
            </a:r>
            <a:br>
              <a:rPr lang="fr-FR"/>
            </a:br>
            <a:r>
              <a:rPr lang="fr-FR"/>
              <a:t>Confirmer la composition du consortium, préciser les rôles institutionnels, valider l’admissibilité et définir la portée du projet pour assurer un bon alignement stratégique et un niveau de préparation adéquat pour la rédaction de la proposition.</a:t>
            </a:r>
          </a:p>
          <a:p>
            <a:pPr marL="457200" indent="-457200">
              <a:buAutoNum type="arabicPeriod"/>
            </a:pPr>
            <a:r>
              <a:rPr lang="fr-FR" b="1"/>
              <a:t>Mitacs</a:t>
            </a:r>
            <a:br>
              <a:rPr lang="fr-FR"/>
            </a:br>
            <a:r>
              <a:rPr lang="fr-FR"/>
              <a:t>Nous engager dès le départ pour structurer le parcours de financement le plus approprié (BRG ou Accélération), définir l’approche de mobilité et planifier la demande afin de soutenir une collaboration solide et le démarrage du projet.</a:t>
            </a:r>
          </a:p>
          <a:p>
            <a:endParaRPr lang="en-US"/>
          </a:p>
        </p:txBody>
      </p:sp>
      <p:pic>
        <p:nvPicPr>
          <p:cNvPr id="2" name="Picture Placeholder 1" descr="1990-57116">
            <a:extLst>
              <a:ext uri="{FF2B5EF4-FFF2-40B4-BE49-F238E27FC236}">
                <a16:creationId xmlns:a16="http://schemas.microsoft.com/office/drawing/2014/main" id="{9679227E-DCB1-4A04-1939-2B3D529FF035}"/>
              </a:ext>
            </a:extLst>
          </p:cNvPr>
          <p:cNvPicPr>
            <a:picLocks noGrp="1" noChangeAspect="1"/>
          </p:cNvPicPr>
          <p:nvPr>
            <p:ph type="pic" sz="quarter" idx="13"/>
          </p:nvPr>
        </p:nvPicPr>
        <p:blipFill>
          <a:blip r:embed="rId3"/>
          <a:srcRect l="21260" r="54374"/>
          <a:stretch>
            <a:fillRect/>
          </a:stretch>
        </p:blipFill>
        <p:spPr>
          <a:xfrm>
            <a:off x="10048908" y="360000"/>
            <a:ext cx="2143092" cy="5816963"/>
          </a:xfrm>
          <a:custGeom>
            <a:avLst/>
            <a:gdLst>
              <a:gd name="csX0" fmla="*/ 0 w 2143092"/>
              <a:gd name="csY0" fmla="*/ 0 h 5816963"/>
              <a:gd name="csX1" fmla="*/ 2143092 w 2143092"/>
              <a:gd name="csY1" fmla="*/ 0 h 5816963"/>
              <a:gd name="csX2" fmla="*/ 2143092 w 2143092"/>
              <a:gd name="csY2" fmla="*/ 5816963 h 5816963"/>
              <a:gd name="csX3" fmla="*/ 254373 w 2143092"/>
              <a:gd name="csY3" fmla="*/ 5816963 h 5816963"/>
              <a:gd name="csX4" fmla="*/ 0 w 2143092"/>
              <a:gd name="csY4" fmla="*/ 5561833 h 5816963"/>
            </a:gdLst>
            <a:ahLst/>
            <a:cxnLst>
              <a:cxn ang="0">
                <a:pos x="csX0" y="csY0"/>
              </a:cxn>
              <a:cxn ang="0">
                <a:pos x="csX1" y="csY1"/>
              </a:cxn>
              <a:cxn ang="0">
                <a:pos x="csX2" y="csY2"/>
              </a:cxn>
              <a:cxn ang="0">
                <a:pos x="csX3" y="csY3"/>
              </a:cxn>
              <a:cxn ang="0">
                <a:pos x="csX4" y="csY4"/>
              </a:cxn>
            </a:cxnLst>
            <a:rect l="l" t="t" r="r" b="b"/>
            <a:pathLst>
              <a:path w="2143092" h="5816963">
                <a:moveTo>
                  <a:pt x="0" y="0"/>
                </a:moveTo>
                <a:lnTo>
                  <a:pt x="2143092" y="0"/>
                </a:lnTo>
                <a:lnTo>
                  <a:pt x="2143092" y="5816963"/>
                </a:lnTo>
                <a:lnTo>
                  <a:pt x="254373" y="5816963"/>
                </a:lnTo>
                <a:cubicBezTo>
                  <a:pt x="113887" y="5816963"/>
                  <a:pt x="0" y="5702735"/>
                  <a:pt x="0" y="5561833"/>
                </a:cubicBezTo>
                <a:close/>
              </a:path>
            </a:pathLst>
          </a:custGeom>
        </p:spPr>
      </p:pic>
    </p:spTree>
    <p:extLst>
      <p:ext uri="{BB962C8B-B14F-4D97-AF65-F5344CB8AC3E}">
        <p14:creationId xmlns:p14="http://schemas.microsoft.com/office/powerpoint/2010/main" val="3285934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5F05-D7EE-07D3-77D6-A3D79FEC3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BF9053-461E-67AF-A685-4ABF962AAE7C}"/>
              </a:ext>
            </a:extLst>
          </p:cNvPr>
          <p:cNvSpPr>
            <a:spLocks noGrp="1"/>
          </p:cNvSpPr>
          <p:nvPr>
            <p:ph type="title"/>
          </p:nvPr>
        </p:nvSpPr>
        <p:spPr>
          <a:xfrm>
            <a:off x="2345760" y="956900"/>
            <a:ext cx="7500480" cy="756000"/>
          </a:xfrm>
        </p:spPr>
        <p:txBody>
          <a:bodyPr>
            <a:normAutofit fontScale="90000"/>
          </a:bodyPr>
          <a:lstStyle/>
          <a:p>
            <a:r>
              <a:rPr lang="fr-CA"/>
              <a:t>Merci à nos </a:t>
            </a:r>
            <a:br>
              <a:rPr lang="fr-CA"/>
            </a:br>
            <a:r>
              <a:rPr lang="fr-CA"/>
              <a:t>partenaires financiers</a:t>
            </a:r>
          </a:p>
        </p:txBody>
      </p:sp>
      <p:pic>
        <p:nvPicPr>
          <p:cNvPr id="4" name="Picture Placeholder 3">
            <a:extLst>
              <a:ext uri="{FF2B5EF4-FFF2-40B4-BE49-F238E27FC236}">
                <a16:creationId xmlns:a16="http://schemas.microsoft.com/office/drawing/2014/main" id="{8E66537B-6118-202B-294D-43F24DB44853}"/>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65" b="65"/>
          <a:stretch/>
        </p:blipFill>
        <p:spPr>
          <a:xfrm>
            <a:off x="520700" y="2658982"/>
            <a:ext cx="11150600" cy="3378896"/>
          </a:xfrm>
        </p:spPr>
      </p:pic>
    </p:spTree>
    <p:extLst>
      <p:ext uri="{BB962C8B-B14F-4D97-AF65-F5344CB8AC3E}">
        <p14:creationId xmlns:p14="http://schemas.microsoft.com/office/powerpoint/2010/main" val="2280380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D2A7-5506-6F37-F676-EFA618AB23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8CA76B-3B87-72BC-64F6-4E003A190AD3}"/>
              </a:ext>
            </a:extLst>
          </p:cNvPr>
          <p:cNvSpPr>
            <a:spLocks noGrp="1"/>
          </p:cNvSpPr>
          <p:nvPr>
            <p:ph type="title"/>
          </p:nvPr>
        </p:nvSpPr>
        <p:spPr>
          <a:xfrm>
            <a:off x="225288" y="567559"/>
            <a:ext cx="2989736" cy="756000"/>
          </a:xfrm>
        </p:spPr>
        <p:txBody>
          <a:bodyPr anchor="t"/>
          <a:lstStyle/>
          <a:p>
            <a:r>
              <a:rPr lang="en-CA"/>
              <a:t>Ordre du jour</a:t>
            </a:r>
          </a:p>
        </p:txBody>
      </p:sp>
      <p:sp>
        <p:nvSpPr>
          <p:cNvPr id="7" name="Content Placeholder 6">
            <a:extLst>
              <a:ext uri="{FF2B5EF4-FFF2-40B4-BE49-F238E27FC236}">
                <a16:creationId xmlns:a16="http://schemas.microsoft.com/office/drawing/2014/main" id="{1DB42160-F722-7420-F3C3-67B8E4FE4C0C}"/>
              </a:ext>
            </a:extLst>
          </p:cNvPr>
          <p:cNvSpPr>
            <a:spLocks noGrp="1"/>
          </p:cNvSpPr>
          <p:nvPr>
            <p:ph idx="1"/>
          </p:nvPr>
        </p:nvSpPr>
        <p:spPr/>
        <p:txBody>
          <a:bodyPr/>
          <a:lstStyle/>
          <a:p>
            <a:pPr marL="514350" indent="-514350">
              <a:buFont typeface="+mj-lt"/>
              <a:buAutoNum type="arabicPeriod"/>
            </a:pPr>
            <a:r>
              <a:rPr lang="fr-FR" b="1"/>
              <a:t>Aperçu des programmes Mitacs</a:t>
            </a:r>
          </a:p>
          <a:p>
            <a:pPr marL="971550" lvl="1" indent="-514350">
              <a:buFont typeface="+mj-lt"/>
              <a:buAutoNum type="romanLcPeriod"/>
            </a:pPr>
            <a:r>
              <a:rPr lang="fr-FR"/>
              <a:t>Bourse de recherche Globalink (BRG)</a:t>
            </a:r>
          </a:p>
          <a:p>
            <a:pPr marL="971550" lvl="1" indent="-514350">
              <a:buFont typeface="+mj-lt"/>
              <a:buAutoNum type="romanLcPeriod"/>
            </a:pPr>
            <a:r>
              <a:rPr lang="fr-FR"/>
              <a:t>Accélération</a:t>
            </a:r>
          </a:p>
          <a:p>
            <a:pPr marL="457200" lvl="1" indent="0">
              <a:buNone/>
            </a:pPr>
            <a:endParaRPr lang="fr-FR"/>
          </a:p>
          <a:p>
            <a:pPr marL="514350" indent="-514350">
              <a:buFont typeface="+mj-lt"/>
              <a:buAutoNum type="arabicPeriod"/>
            </a:pPr>
            <a:r>
              <a:rPr lang="fr-FR" b="1"/>
              <a:t>Pilier I et II</a:t>
            </a:r>
          </a:p>
          <a:p>
            <a:pPr marL="971550" lvl="1" indent="-514350">
              <a:buFont typeface="+mj-lt"/>
              <a:buAutoNum type="romanLcPeriod"/>
            </a:pPr>
            <a:r>
              <a:rPr lang="fr-FR"/>
              <a:t>BRG</a:t>
            </a:r>
          </a:p>
          <a:p>
            <a:pPr marL="971550" lvl="1" indent="-514350">
              <a:buFont typeface="+mj-lt"/>
              <a:buAutoNum type="romanLcPeriod"/>
            </a:pPr>
            <a:r>
              <a:rPr lang="fr-FR"/>
              <a:t>Accélération</a:t>
            </a:r>
          </a:p>
          <a:p>
            <a:pPr marL="457200" lvl="1" indent="0">
              <a:buNone/>
            </a:pPr>
            <a:endParaRPr lang="fr-FR"/>
          </a:p>
          <a:p>
            <a:pPr marL="514350" indent="-514350">
              <a:buFont typeface="+mj-lt"/>
              <a:buAutoNum type="arabicPeriod"/>
            </a:pPr>
            <a:r>
              <a:rPr lang="fr-FR" b="1"/>
              <a:t>Pilier III</a:t>
            </a:r>
          </a:p>
          <a:p>
            <a:pPr marL="971550" lvl="1" indent="-514350">
              <a:buFont typeface="+mj-lt"/>
              <a:buAutoNum type="romanLcPeriod"/>
            </a:pPr>
            <a:r>
              <a:rPr lang="fr-FR"/>
              <a:t>Accélération</a:t>
            </a:r>
          </a:p>
          <a:p>
            <a:pPr marL="457200" lvl="1" indent="0">
              <a:buNone/>
            </a:pPr>
            <a:endParaRPr lang="fr-FR"/>
          </a:p>
          <a:p>
            <a:pPr marL="514350" indent="-514350">
              <a:buFont typeface="+mj-lt"/>
              <a:buAutoNum type="arabicPeriod"/>
            </a:pPr>
            <a:r>
              <a:rPr lang="fr-FR" b="1"/>
              <a:t>Prochaines étapes</a:t>
            </a:r>
            <a:endParaRPr lang="fr-FR"/>
          </a:p>
          <a:p>
            <a:pPr marL="0" indent="0">
              <a:buNone/>
            </a:pPr>
            <a:endParaRPr lang="en-US"/>
          </a:p>
        </p:txBody>
      </p:sp>
      <p:sp>
        <p:nvSpPr>
          <p:cNvPr id="6" name="Slide Number Placeholder 5">
            <a:extLst>
              <a:ext uri="{FF2B5EF4-FFF2-40B4-BE49-F238E27FC236}">
                <a16:creationId xmlns:a16="http://schemas.microsoft.com/office/drawing/2014/main" id="{9FD177BC-F959-6F17-3348-B84142FAFBDA}"/>
              </a:ext>
            </a:extLst>
          </p:cNvPr>
          <p:cNvSpPr>
            <a:spLocks noGrp="1"/>
          </p:cNvSpPr>
          <p:nvPr>
            <p:ph type="sldNum" sz="quarter" idx="12"/>
          </p:nvPr>
        </p:nvSpPr>
        <p:spPr>
          <a:xfrm>
            <a:off x="9009499" y="6411582"/>
            <a:ext cx="2743200" cy="365125"/>
          </a:xfrm>
        </p:spPr>
        <p:txBody>
          <a:bodyPr/>
          <a:lstStyle/>
          <a:p>
            <a:fld id="{68B7AFCD-E079-694A-8F71-B33DAEB30136}" type="slidenum">
              <a:rPr lang="en-US" smtClean="0"/>
              <a:pPr/>
              <a:t>3</a:t>
            </a:fld>
            <a:endParaRPr lang="en-US"/>
          </a:p>
        </p:txBody>
      </p:sp>
    </p:spTree>
    <p:extLst>
      <p:ext uri="{BB962C8B-B14F-4D97-AF65-F5344CB8AC3E}">
        <p14:creationId xmlns:p14="http://schemas.microsoft.com/office/powerpoint/2010/main" val="305418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14A0-D8C7-1199-D9E9-4793A5DBE1E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3B62D20-AE36-C168-3F93-49C398C8E60E}"/>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7803611" y="0"/>
            <a:ext cx="4076700" cy="5435600"/>
          </a:xfrm>
        </p:spPr>
      </p:pic>
      <p:sp>
        <p:nvSpPr>
          <p:cNvPr id="5" name="Title 4">
            <a:extLst>
              <a:ext uri="{FF2B5EF4-FFF2-40B4-BE49-F238E27FC236}">
                <a16:creationId xmlns:a16="http://schemas.microsoft.com/office/drawing/2014/main" id="{AE326814-7A40-5E5D-C204-B3F188920847}"/>
              </a:ext>
            </a:extLst>
          </p:cNvPr>
          <p:cNvSpPr>
            <a:spLocks noGrp="1"/>
          </p:cNvSpPr>
          <p:nvPr>
            <p:ph type="title"/>
          </p:nvPr>
        </p:nvSpPr>
        <p:spPr/>
        <p:txBody>
          <a:bodyPr/>
          <a:lstStyle/>
          <a:p>
            <a:r>
              <a:rPr lang="en-CA"/>
              <a:t>Programmes Mitacs</a:t>
            </a:r>
          </a:p>
        </p:txBody>
      </p:sp>
    </p:spTree>
    <p:extLst>
      <p:ext uri="{BB962C8B-B14F-4D97-AF65-F5344CB8AC3E}">
        <p14:creationId xmlns:p14="http://schemas.microsoft.com/office/powerpoint/2010/main" val="143649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AD787-7486-36AD-5F14-7F4CEDF0786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09724E-2B63-D560-4C20-C37293D32DFF}"/>
              </a:ext>
            </a:extLst>
          </p:cNvPr>
          <p:cNvSpPr>
            <a:spLocks noGrp="1"/>
          </p:cNvSpPr>
          <p:nvPr>
            <p:ph type="title"/>
          </p:nvPr>
        </p:nvSpPr>
        <p:spPr/>
        <p:txBody>
          <a:bodyPr/>
          <a:lstStyle/>
          <a:p>
            <a:r>
              <a:rPr lang="fr-FR"/>
              <a:t>BRG – Les bases</a:t>
            </a:r>
          </a:p>
        </p:txBody>
      </p:sp>
      <p:sp>
        <p:nvSpPr>
          <p:cNvPr id="6" name="Slide Number Placeholder 5">
            <a:extLst>
              <a:ext uri="{FF2B5EF4-FFF2-40B4-BE49-F238E27FC236}">
                <a16:creationId xmlns:a16="http://schemas.microsoft.com/office/drawing/2014/main" id="{DC5081AE-789F-B890-762C-1E69495C6133}"/>
              </a:ext>
            </a:extLst>
          </p:cNvPr>
          <p:cNvSpPr>
            <a:spLocks noGrp="1"/>
          </p:cNvSpPr>
          <p:nvPr>
            <p:ph type="sldNum" sz="quarter" idx="11"/>
          </p:nvPr>
        </p:nvSpPr>
        <p:spPr/>
        <p:txBody>
          <a:bodyPr/>
          <a:lstStyle/>
          <a:p>
            <a:fld id="{68B7AFCD-E079-694A-8F71-B33DAEB30136}" type="slidenum">
              <a:rPr lang="en-US" smtClean="0"/>
              <a:pPr/>
              <a:t>5</a:t>
            </a:fld>
            <a:endParaRPr lang="en-US"/>
          </a:p>
        </p:txBody>
      </p:sp>
      <p:sp>
        <p:nvSpPr>
          <p:cNvPr id="9" name="Content Placeholder 8">
            <a:extLst>
              <a:ext uri="{FF2B5EF4-FFF2-40B4-BE49-F238E27FC236}">
                <a16:creationId xmlns:a16="http://schemas.microsoft.com/office/drawing/2014/main" id="{DB7E1194-A5FE-F331-3186-7E816421F892}"/>
              </a:ext>
            </a:extLst>
          </p:cNvPr>
          <p:cNvSpPr>
            <a:spLocks noGrp="1"/>
          </p:cNvSpPr>
          <p:nvPr>
            <p:ph sz="quarter" idx="12"/>
          </p:nvPr>
        </p:nvSpPr>
        <p:spPr/>
        <p:txBody>
          <a:bodyPr/>
          <a:lstStyle/>
          <a:p>
            <a:pPr>
              <a:buNone/>
            </a:pPr>
            <a:r>
              <a:rPr lang="fr-FR" sz="1600"/>
              <a:t>Programme de mobilité des stagiaires visant à soutenir les collaborations de recherche universitaire internationales</a:t>
            </a:r>
          </a:p>
          <a:p>
            <a:endParaRPr lang="en-CA"/>
          </a:p>
        </p:txBody>
      </p:sp>
      <p:graphicFrame>
        <p:nvGraphicFramePr>
          <p:cNvPr id="4" name="Content Placeholder 6">
            <a:extLst>
              <a:ext uri="{FF2B5EF4-FFF2-40B4-BE49-F238E27FC236}">
                <a16:creationId xmlns:a16="http://schemas.microsoft.com/office/drawing/2014/main" id="{BC958382-611E-02B4-3D46-6A59CF515E59}"/>
              </a:ext>
            </a:extLst>
          </p:cNvPr>
          <p:cNvGraphicFramePr>
            <a:graphicFrameLocks/>
          </p:cNvGraphicFramePr>
          <p:nvPr>
            <p:extLst>
              <p:ext uri="{D42A27DB-BD31-4B8C-83A1-F6EECF244321}">
                <p14:modId xmlns:p14="http://schemas.microsoft.com/office/powerpoint/2010/main" val="3379329582"/>
              </p:ext>
            </p:extLst>
          </p:nvPr>
        </p:nvGraphicFramePr>
        <p:xfrm>
          <a:off x="1577322" y="2025836"/>
          <a:ext cx="11711354" cy="456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42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302F-3D82-33DB-A457-A49467F32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48322E-E3CC-0847-FEEA-5E83EAABAB9A}"/>
              </a:ext>
            </a:extLst>
          </p:cNvPr>
          <p:cNvSpPr>
            <a:spLocks noGrp="1"/>
          </p:cNvSpPr>
          <p:nvPr>
            <p:ph type="title"/>
          </p:nvPr>
        </p:nvSpPr>
        <p:spPr>
          <a:xfrm>
            <a:off x="828000" y="408126"/>
            <a:ext cx="10515600" cy="756000"/>
          </a:xfrm>
        </p:spPr>
        <p:txBody>
          <a:bodyPr>
            <a:normAutofit/>
          </a:bodyPr>
          <a:lstStyle/>
          <a:p>
            <a:r>
              <a:rPr lang="fr-FR"/>
              <a:t>Voies de la BRG (allocation et quantique)</a:t>
            </a:r>
          </a:p>
        </p:txBody>
      </p:sp>
      <p:sp>
        <p:nvSpPr>
          <p:cNvPr id="4" name="Rectangle: Rounded Corners 3">
            <a:extLst>
              <a:ext uri="{FF2B5EF4-FFF2-40B4-BE49-F238E27FC236}">
                <a16:creationId xmlns:a16="http://schemas.microsoft.com/office/drawing/2014/main" id="{D813F83E-F62F-233B-8405-9A2CA54419F7}"/>
              </a:ext>
            </a:extLst>
          </p:cNvPr>
          <p:cNvSpPr/>
          <p:nvPr/>
        </p:nvSpPr>
        <p:spPr>
          <a:xfrm>
            <a:off x="828000" y="1490667"/>
            <a:ext cx="2729016" cy="1636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t>Allocation Universitaire</a:t>
            </a:r>
            <a:endParaRPr lang="en-US" b="1"/>
          </a:p>
        </p:txBody>
      </p:sp>
      <p:sp>
        <p:nvSpPr>
          <p:cNvPr id="5" name="Rectangle: Rounded Corners 4">
            <a:extLst>
              <a:ext uri="{FF2B5EF4-FFF2-40B4-BE49-F238E27FC236}">
                <a16:creationId xmlns:a16="http://schemas.microsoft.com/office/drawing/2014/main" id="{40ECC38F-A054-13DC-41CF-FD1A2A3DF41A}"/>
              </a:ext>
            </a:extLst>
          </p:cNvPr>
          <p:cNvSpPr/>
          <p:nvPr/>
        </p:nvSpPr>
        <p:spPr>
          <a:xfrm>
            <a:off x="828000" y="3842548"/>
            <a:ext cx="2729016" cy="1636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fr-FR" b="1"/>
              <a:t>Quantique</a:t>
            </a:r>
            <a:endParaRPr lang="fr-FR"/>
          </a:p>
        </p:txBody>
      </p:sp>
      <p:sp>
        <p:nvSpPr>
          <p:cNvPr id="6" name="TextBox 5">
            <a:extLst>
              <a:ext uri="{FF2B5EF4-FFF2-40B4-BE49-F238E27FC236}">
                <a16:creationId xmlns:a16="http://schemas.microsoft.com/office/drawing/2014/main" id="{D6A1307D-4415-90BA-26F0-9643513A0034}"/>
              </a:ext>
            </a:extLst>
          </p:cNvPr>
          <p:cNvSpPr txBox="1"/>
          <p:nvPr/>
        </p:nvSpPr>
        <p:spPr>
          <a:xfrm>
            <a:off x="3922776" y="1570295"/>
            <a:ext cx="6281928" cy="1477328"/>
          </a:xfrm>
          <a:prstGeom prst="rect">
            <a:avLst/>
          </a:prstGeom>
          <a:noFill/>
        </p:spPr>
        <p:txBody>
          <a:bodyPr wrap="square" rtlCol="0">
            <a:spAutoFit/>
          </a:bodyPr>
          <a:lstStyle/>
          <a:p>
            <a:pPr marL="285750" indent="-285750">
              <a:buFont typeface="Arial" panose="020B0604020202020204" pitchFamily="34" charset="0"/>
              <a:buChar char="•"/>
            </a:pPr>
            <a:r>
              <a:rPr lang="fr-FR" b="1"/>
              <a:t>Système d’allocation aux universités canadiennes (voie standard)</a:t>
            </a:r>
            <a:r>
              <a:rPr lang="fr-FR"/>
              <a:t> : Les universités canadiennes reçoivent des allocations de BRG chaque exercice financier et disposent d’une pleine latitude pour les déployer à l’appui d’initiatives de recherche institutionnelles ou stratégiques.</a:t>
            </a:r>
          </a:p>
        </p:txBody>
      </p:sp>
      <p:sp>
        <p:nvSpPr>
          <p:cNvPr id="7" name="TextBox 6">
            <a:extLst>
              <a:ext uri="{FF2B5EF4-FFF2-40B4-BE49-F238E27FC236}">
                <a16:creationId xmlns:a16="http://schemas.microsoft.com/office/drawing/2014/main" id="{DB479D37-6EAB-13A9-9F31-47A682122CE0}"/>
              </a:ext>
            </a:extLst>
          </p:cNvPr>
          <p:cNvSpPr txBox="1"/>
          <p:nvPr/>
        </p:nvSpPr>
        <p:spPr>
          <a:xfrm>
            <a:off x="3922776" y="4053782"/>
            <a:ext cx="6281928" cy="1200329"/>
          </a:xfrm>
          <a:prstGeom prst="rect">
            <a:avLst/>
          </a:prstGeom>
          <a:noFill/>
        </p:spPr>
        <p:txBody>
          <a:bodyPr wrap="square" rtlCol="0">
            <a:spAutoFit/>
          </a:bodyPr>
          <a:lstStyle/>
          <a:p>
            <a:pPr marL="285750" indent="-285750">
              <a:buFont typeface="Arial" panose="020B0604020202020204" pitchFamily="34" charset="0"/>
              <a:buChar char="•"/>
            </a:pPr>
            <a:r>
              <a:rPr lang="fr-FR" b="1"/>
              <a:t>Quantique (voie spéciale)</a:t>
            </a:r>
            <a:r>
              <a:rPr lang="fr-FR"/>
              <a:t> : Les projets impliquant des établissements canadiens axés sur les technologies quantiques ne sont pas tenus d’utiliser le système d’allocation universitaire.</a:t>
            </a:r>
          </a:p>
        </p:txBody>
      </p:sp>
    </p:spTree>
    <p:extLst>
      <p:ext uri="{BB962C8B-B14F-4D97-AF65-F5344CB8AC3E}">
        <p14:creationId xmlns:p14="http://schemas.microsoft.com/office/powerpoint/2010/main" val="1995995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4619D-6F84-D6A5-3575-F2EABF97A4E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CEB1950-D465-B557-9212-FD267F3FEB4F}"/>
              </a:ext>
            </a:extLst>
          </p:cNvPr>
          <p:cNvGrpSpPr/>
          <p:nvPr/>
        </p:nvGrpSpPr>
        <p:grpSpPr>
          <a:xfrm>
            <a:off x="6911117" y="3601967"/>
            <a:ext cx="3376328" cy="1277083"/>
            <a:chOff x="0" y="0"/>
            <a:chExt cx="6752656" cy="2554166"/>
          </a:xfrm>
        </p:grpSpPr>
        <p:grpSp>
          <p:nvGrpSpPr>
            <p:cNvPr id="3" name="Group 3">
              <a:extLst>
                <a:ext uri="{FF2B5EF4-FFF2-40B4-BE49-F238E27FC236}">
                  <a16:creationId xmlns:a16="http://schemas.microsoft.com/office/drawing/2014/main" id="{2B32A277-D602-4E45-CD80-326742125927}"/>
                </a:ext>
              </a:extLst>
            </p:cNvPr>
            <p:cNvGrpSpPr/>
            <p:nvPr/>
          </p:nvGrpSpPr>
          <p:grpSpPr>
            <a:xfrm>
              <a:off x="0" y="0"/>
              <a:ext cx="907187" cy="491304"/>
              <a:chOff x="0" y="0"/>
              <a:chExt cx="812800" cy="440187"/>
            </a:xfrm>
          </p:grpSpPr>
          <p:sp>
            <p:nvSpPr>
              <p:cNvPr id="4" name="Freeform 4">
                <a:extLst>
                  <a:ext uri="{FF2B5EF4-FFF2-40B4-BE49-F238E27FC236}">
                    <a16:creationId xmlns:a16="http://schemas.microsoft.com/office/drawing/2014/main" id="{025E6C52-80A1-D256-9C86-57945765E1A5}"/>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chemeClr val="accent5">
                  <a:lumMod val="60000"/>
                  <a:lumOff val="40000"/>
                </a:scheme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5" name="TextBox 5">
                <a:extLst>
                  <a:ext uri="{FF2B5EF4-FFF2-40B4-BE49-F238E27FC236}">
                    <a16:creationId xmlns:a16="http://schemas.microsoft.com/office/drawing/2014/main" id="{604A9790-8079-3E73-F665-13C808D9FAE8}"/>
                  </a:ext>
                </a:extLst>
              </p:cNvPr>
              <p:cNvSpPr txBox="1"/>
              <p:nvPr/>
            </p:nvSpPr>
            <p:spPr>
              <a:xfrm>
                <a:off x="0" y="-28575"/>
                <a:ext cx="8128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02</a:t>
                </a:r>
              </a:p>
            </p:txBody>
          </p:sp>
        </p:grpSp>
        <p:sp>
          <p:nvSpPr>
            <p:cNvPr id="6" name="TextBox 6">
              <a:extLst>
                <a:ext uri="{FF2B5EF4-FFF2-40B4-BE49-F238E27FC236}">
                  <a16:creationId xmlns:a16="http://schemas.microsoft.com/office/drawing/2014/main" id="{5500EB49-0C80-80F4-BA87-6F286A9CC568}"/>
                </a:ext>
              </a:extLst>
            </p:cNvPr>
            <p:cNvSpPr txBox="1"/>
            <p:nvPr/>
          </p:nvSpPr>
          <p:spPr>
            <a:xfrm>
              <a:off x="1226266" y="74888"/>
              <a:ext cx="5526388" cy="738664"/>
            </a:xfrm>
            <a:prstGeom prst="rect">
              <a:avLst/>
            </a:prstGeom>
          </p:spPr>
          <p:txBody>
            <a:bodyPr lIns="0" tIns="0" rIns="0" bIns="0" rtlCol="0" anchor="t">
              <a:spAutoFit/>
            </a:bodyPr>
            <a:lstStyle/>
            <a:p>
              <a:pPr>
                <a:buNone/>
              </a:pPr>
              <a:r>
                <a:rPr lang="fr-FR" sz="1200" b="1"/>
                <a:t>Établissement Postsecondaire International et Corps Professoral</a:t>
              </a:r>
              <a:endParaRPr lang="fr-FR" sz="1200"/>
            </a:p>
          </p:txBody>
        </p:sp>
        <p:sp>
          <p:nvSpPr>
            <p:cNvPr id="7" name="TextBox 7">
              <a:extLst>
                <a:ext uri="{FF2B5EF4-FFF2-40B4-BE49-F238E27FC236}">
                  <a16:creationId xmlns:a16="http://schemas.microsoft.com/office/drawing/2014/main" id="{C718DFF2-779E-5332-5D05-374D008F3F1F}"/>
                </a:ext>
              </a:extLst>
            </p:cNvPr>
            <p:cNvSpPr txBox="1"/>
            <p:nvPr/>
          </p:nvSpPr>
          <p:spPr>
            <a:xfrm>
              <a:off x="1226266" y="913974"/>
              <a:ext cx="5526390" cy="1640192"/>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Accorde le statut d’étudiant</a:t>
              </a:r>
            </a:p>
            <a:p>
              <a:pPr marL="171450" indent="-171450">
                <a:buFont typeface="Arial" panose="020B0604020202020204" pitchFamily="34" charset="0"/>
                <a:buChar char="•"/>
              </a:pPr>
              <a:r>
                <a:rPr lang="fr-FR" sz="1066">
                  <a:solidFill>
                    <a:srgbClr val="001C6C"/>
                  </a:solidFill>
                  <a:latin typeface="Questa Slab"/>
                </a:rPr>
                <a:t>Supervision par un professeur ou un membre du corps professoral</a:t>
              </a:r>
            </a:p>
            <a:p>
              <a:pPr marL="171450" indent="-171450">
                <a:buFont typeface="Arial" panose="020B0604020202020204" pitchFamily="34" charset="0"/>
                <a:buChar char="•"/>
              </a:pPr>
              <a:r>
                <a:rPr lang="fr-FR" sz="1066">
                  <a:solidFill>
                    <a:srgbClr val="001C6C"/>
                  </a:solidFill>
                  <a:latin typeface="Questa Slab"/>
                </a:rPr>
                <a:t>Interaction significative et accès aux infrastructures de recherche</a:t>
              </a:r>
            </a:p>
          </p:txBody>
        </p:sp>
      </p:grpSp>
      <p:grpSp>
        <p:nvGrpSpPr>
          <p:cNvPr id="8" name="Group 8">
            <a:extLst>
              <a:ext uri="{FF2B5EF4-FFF2-40B4-BE49-F238E27FC236}">
                <a16:creationId xmlns:a16="http://schemas.microsoft.com/office/drawing/2014/main" id="{DDFC1077-D8FA-D097-22A7-B96394369CD0}"/>
              </a:ext>
            </a:extLst>
          </p:cNvPr>
          <p:cNvGrpSpPr/>
          <p:nvPr/>
        </p:nvGrpSpPr>
        <p:grpSpPr>
          <a:xfrm>
            <a:off x="6911117" y="2003561"/>
            <a:ext cx="453593" cy="245652"/>
            <a:chOff x="0" y="0"/>
            <a:chExt cx="812800" cy="440187"/>
          </a:xfrm>
        </p:grpSpPr>
        <p:sp>
          <p:nvSpPr>
            <p:cNvPr id="9" name="Freeform 9">
              <a:extLst>
                <a:ext uri="{FF2B5EF4-FFF2-40B4-BE49-F238E27FC236}">
                  <a16:creationId xmlns:a16="http://schemas.microsoft.com/office/drawing/2014/main" id="{6EB4F698-A14D-43D6-EF4B-7435FBA16277}"/>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0" name="TextBox 10">
              <a:extLst>
                <a:ext uri="{FF2B5EF4-FFF2-40B4-BE49-F238E27FC236}">
                  <a16:creationId xmlns:a16="http://schemas.microsoft.com/office/drawing/2014/main" id="{F45FAA1E-3882-BBAF-4B7A-76580E5F003B}"/>
                </a:ext>
              </a:extLst>
            </p:cNvPr>
            <p:cNvSpPr txBox="1"/>
            <p:nvPr/>
          </p:nvSpPr>
          <p:spPr>
            <a:xfrm>
              <a:off x="0" y="-28575"/>
              <a:ext cx="8128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01</a:t>
              </a:r>
            </a:p>
          </p:txBody>
        </p:sp>
      </p:grpSp>
      <p:grpSp>
        <p:nvGrpSpPr>
          <p:cNvPr id="11" name="Group 11">
            <a:extLst>
              <a:ext uri="{FF2B5EF4-FFF2-40B4-BE49-F238E27FC236}">
                <a16:creationId xmlns:a16="http://schemas.microsoft.com/office/drawing/2014/main" id="{DE8597EA-0E5B-2470-68C0-3FA38E628F5C}"/>
              </a:ext>
            </a:extLst>
          </p:cNvPr>
          <p:cNvGrpSpPr/>
          <p:nvPr/>
        </p:nvGrpSpPr>
        <p:grpSpPr>
          <a:xfrm>
            <a:off x="6911117" y="5037900"/>
            <a:ext cx="3825367" cy="880255"/>
            <a:chOff x="0" y="0"/>
            <a:chExt cx="7650734" cy="1760510"/>
          </a:xfrm>
        </p:grpSpPr>
        <p:sp>
          <p:nvSpPr>
            <p:cNvPr id="12" name="TextBox 12">
              <a:extLst>
                <a:ext uri="{FF2B5EF4-FFF2-40B4-BE49-F238E27FC236}">
                  <a16:creationId xmlns:a16="http://schemas.microsoft.com/office/drawing/2014/main" id="{95AF6B95-858D-597F-5763-D5D13700C465}"/>
                </a:ext>
              </a:extLst>
            </p:cNvPr>
            <p:cNvSpPr txBox="1"/>
            <p:nvPr/>
          </p:nvSpPr>
          <p:spPr>
            <a:xfrm>
              <a:off x="1389356" y="74864"/>
              <a:ext cx="6261378" cy="666850"/>
            </a:xfrm>
            <a:prstGeom prst="rect">
              <a:avLst/>
            </a:prstGeom>
          </p:spPr>
          <p:txBody>
            <a:bodyPr lIns="0" tIns="0" rIns="0" bIns="0" rtlCol="0" anchor="t">
              <a:spAutoFit/>
            </a:bodyPr>
            <a:lstStyle/>
            <a:p>
              <a:pPr lvl="0">
                <a:lnSpc>
                  <a:spcPts val="1319"/>
                </a:lnSpc>
                <a:defRPr/>
              </a:pPr>
              <a:r>
                <a:rPr lang="fr-FR" sz="1200" b="1"/>
                <a:t>Stagiaire Inscrit Au Canada Ou Stagiaire International</a:t>
              </a:r>
              <a:endParaRPr kumimoji="0" lang="en-US" sz="1199" b="1" i="0" u="none" strike="noStrike" kern="1200" cap="none" spc="0" normalizeH="0" baseline="0" noProof="0">
                <a:ln>
                  <a:noFill/>
                </a:ln>
                <a:solidFill>
                  <a:srgbClr val="001C6C"/>
                </a:solidFill>
                <a:effectLst/>
                <a:uLnTx/>
                <a:uFillTx/>
                <a:latin typeface="Questa Slab"/>
                <a:ea typeface="TT Hoves Bold"/>
                <a:cs typeface="TT Hoves Bold"/>
                <a:sym typeface="TT Hoves Bold"/>
              </a:endParaRPr>
            </a:p>
          </p:txBody>
        </p:sp>
        <p:sp>
          <p:nvSpPr>
            <p:cNvPr id="13" name="TextBox 13">
              <a:extLst>
                <a:ext uri="{FF2B5EF4-FFF2-40B4-BE49-F238E27FC236}">
                  <a16:creationId xmlns:a16="http://schemas.microsoft.com/office/drawing/2014/main" id="{891D1EA1-C9C2-BC69-A398-27894E02554F}"/>
                </a:ext>
              </a:extLst>
            </p:cNvPr>
            <p:cNvSpPr txBox="1"/>
            <p:nvPr/>
          </p:nvSpPr>
          <p:spPr>
            <a:xfrm>
              <a:off x="1389356" y="776394"/>
              <a:ext cx="6261378" cy="984116"/>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Toutes les disciplines</a:t>
              </a:r>
            </a:p>
            <a:p>
              <a:pPr marL="171450" indent="-171450">
                <a:buFont typeface="Arial" panose="020B0604020202020204" pitchFamily="34" charset="0"/>
                <a:buChar char="•"/>
              </a:pPr>
              <a:r>
                <a:rPr lang="fr-FR" sz="1066">
                  <a:solidFill>
                    <a:srgbClr val="001C6C"/>
                  </a:solidFill>
                  <a:latin typeface="Questa Slab"/>
                </a:rPr>
                <a:t>Du premier cycle au postdoctorat</a:t>
              </a:r>
            </a:p>
            <a:p>
              <a:pPr marL="171450" indent="-171450">
                <a:buFont typeface="Arial" panose="020B0604020202020204" pitchFamily="34" charset="0"/>
                <a:buChar char="•"/>
              </a:pPr>
              <a:r>
                <a:rPr lang="fr-FR" sz="1066">
                  <a:solidFill>
                    <a:srgbClr val="001C6C"/>
                  </a:solidFill>
                  <a:latin typeface="Questa Slab"/>
                </a:rPr>
                <a:t>À temps plein</a:t>
              </a:r>
            </a:p>
          </p:txBody>
        </p:sp>
        <p:grpSp>
          <p:nvGrpSpPr>
            <p:cNvPr id="14" name="Group 14">
              <a:extLst>
                <a:ext uri="{FF2B5EF4-FFF2-40B4-BE49-F238E27FC236}">
                  <a16:creationId xmlns:a16="http://schemas.microsoft.com/office/drawing/2014/main" id="{4F33F15B-9617-C691-35E4-7A0F77D7A18E}"/>
                </a:ext>
              </a:extLst>
            </p:cNvPr>
            <p:cNvGrpSpPr/>
            <p:nvPr/>
          </p:nvGrpSpPr>
          <p:grpSpPr>
            <a:xfrm>
              <a:off x="0" y="0"/>
              <a:ext cx="1027839" cy="491304"/>
              <a:chOff x="0" y="0"/>
              <a:chExt cx="920900" cy="440187"/>
            </a:xfrm>
          </p:grpSpPr>
          <p:sp>
            <p:nvSpPr>
              <p:cNvPr id="15" name="Freeform 15">
                <a:extLst>
                  <a:ext uri="{FF2B5EF4-FFF2-40B4-BE49-F238E27FC236}">
                    <a16:creationId xmlns:a16="http://schemas.microsoft.com/office/drawing/2014/main" id="{CA2B5A74-8615-A2EA-A6FE-81CCDDC32DCD}"/>
                  </a:ext>
                </a:extLst>
              </p:cNvPr>
              <p:cNvSpPr/>
              <p:nvPr/>
            </p:nvSpPr>
            <p:spPr>
              <a:xfrm>
                <a:off x="0" y="0"/>
                <a:ext cx="920900" cy="440187"/>
              </a:xfrm>
              <a:custGeom>
                <a:avLst/>
                <a:gdLst/>
                <a:ahLst/>
                <a:cxnLst/>
                <a:rect l="l" t="t" r="r" b="b"/>
                <a:pathLst>
                  <a:path w="920900" h="440187">
                    <a:moveTo>
                      <a:pt x="717700" y="0"/>
                    </a:moveTo>
                    <a:cubicBezTo>
                      <a:pt x="829924" y="0"/>
                      <a:pt x="920900" y="98539"/>
                      <a:pt x="920900" y="220093"/>
                    </a:cubicBezTo>
                    <a:cubicBezTo>
                      <a:pt x="920900" y="341648"/>
                      <a:pt x="829924" y="440187"/>
                      <a:pt x="717700" y="440187"/>
                    </a:cubicBezTo>
                    <a:lnTo>
                      <a:pt x="203200" y="440187"/>
                    </a:lnTo>
                    <a:cubicBezTo>
                      <a:pt x="90976" y="440187"/>
                      <a:pt x="0" y="341648"/>
                      <a:pt x="0" y="220093"/>
                    </a:cubicBezTo>
                    <a:cubicBezTo>
                      <a:pt x="0" y="98539"/>
                      <a:pt x="90976" y="0"/>
                      <a:pt x="203200" y="0"/>
                    </a:cubicBezTo>
                    <a:close/>
                  </a:path>
                </a:pathLst>
              </a:custGeom>
              <a:solidFill>
                <a:schemeClr val="accent2">
                  <a:lumMod val="50000"/>
                </a:scheme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6" name="TextBox 16">
                <a:extLst>
                  <a:ext uri="{FF2B5EF4-FFF2-40B4-BE49-F238E27FC236}">
                    <a16:creationId xmlns:a16="http://schemas.microsoft.com/office/drawing/2014/main" id="{3B00A138-02FC-3DFC-2F76-2AC86C7A57BB}"/>
                  </a:ext>
                </a:extLst>
              </p:cNvPr>
              <p:cNvSpPr txBox="1"/>
              <p:nvPr/>
            </p:nvSpPr>
            <p:spPr>
              <a:xfrm>
                <a:off x="0" y="-28575"/>
                <a:ext cx="9209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03</a:t>
                </a:r>
              </a:p>
            </p:txBody>
          </p:sp>
        </p:grpSp>
      </p:grpSp>
      <p:sp>
        <p:nvSpPr>
          <p:cNvPr id="51" name="TextBox 51">
            <a:extLst>
              <a:ext uri="{FF2B5EF4-FFF2-40B4-BE49-F238E27FC236}">
                <a16:creationId xmlns:a16="http://schemas.microsoft.com/office/drawing/2014/main" id="{EEB74246-EF2B-7E75-C84E-EDA6A4E8250B}"/>
              </a:ext>
            </a:extLst>
          </p:cNvPr>
          <p:cNvSpPr txBox="1"/>
          <p:nvPr/>
        </p:nvSpPr>
        <p:spPr>
          <a:xfrm>
            <a:off x="7524250" y="2042592"/>
            <a:ext cx="2763194" cy="369332"/>
          </a:xfrm>
          <a:prstGeom prst="rect">
            <a:avLst/>
          </a:prstGeom>
        </p:spPr>
        <p:txBody>
          <a:bodyPr lIns="0" tIns="0" rIns="0" bIns="0" rtlCol="0" anchor="t">
            <a:spAutoFit/>
          </a:bodyPr>
          <a:lstStyle/>
          <a:p>
            <a:pPr>
              <a:buNone/>
            </a:pPr>
            <a:r>
              <a:rPr lang="fr-FR" sz="1200" b="1"/>
              <a:t>Établissement Postsecondaire Canadien et Corps Professoral</a:t>
            </a:r>
            <a:endParaRPr lang="fr-FR" sz="1200"/>
          </a:p>
        </p:txBody>
      </p:sp>
      <p:sp>
        <p:nvSpPr>
          <p:cNvPr id="52" name="TextBox 52">
            <a:extLst>
              <a:ext uri="{FF2B5EF4-FFF2-40B4-BE49-F238E27FC236}">
                <a16:creationId xmlns:a16="http://schemas.microsoft.com/office/drawing/2014/main" id="{F2DA6B69-945C-4593-4111-52E3A1B64CFA}"/>
              </a:ext>
            </a:extLst>
          </p:cNvPr>
          <p:cNvSpPr txBox="1"/>
          <p:nvPr/>
        </p:nvSpPr>
        <p:spPr>
          <a:xfrm>
            <a:off x="7524250" y="2476932"/>
            <a:ext cx="2763194" cy="984116"/>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Accorde le statut d’étudiant</a:t>
            </a:r>
          </a:p>
          <a:p>
            <a:pPr marL="171450" indent="-171450">
              <a:buFont typeface="Arial" panose="020B0604020202020204" pitchFamily="34" charset="0"/>
              <a:buChar char="•"/>
            </a:pPr>
            <a:r>
              <a:rPr lang="fr-FR" sz="1066">
                <a:solidFill>
                  <a:srgbClr val="001C6C"/>
                </a:solidFill>
                <a:latin typeface="Questa Slab"/>
              </a:rPr>
              <a:t>Verse l’appui financier</a:t>
            </a:r>
          </a:p>
          <a:p>
            <a:pPr marL="171450" indent="-171450">
              <a:buFont typeface="Arial" panose="020B0604020202020204" pitchFamily="34" charset="0"/>
              <a:buChar char="•"/>
            </a:pPr>
            <a:r>
              <a:rPr lang="fr-FR" sz="1066">
                <a:solidFill>
                  <a:srgbClr val="001C6C"/>
                </a:solidFill>
                <a:latin typeface="Questa Slab"/>
              </a:rPr>
              <a:t>Supervision par un professeur ou un membre du corps professoral</a:t>
            </a:r>
          </a:p>
          <a:p>
            <a:pPr marL="171450" indent="-171450">
              <a:buFont typeface="Arial" panose="020B0604020202020204" pitchFamily="34" charset="0"/>
              <a:buChar char="•"/>
            </a:pPr>
            <a:r>
              <a:rPr lang="fr-FR" sz="1066">
                <a:solidFill>
                  <a:srgbClr val="001C6C"/>
                </a:solidFill>
                <a:latin typeface="Questa Slab"/>
              </a:rPr>
              <a:t>Interaction significative et accès aux infrastructures de recherche</a:t>
            </a:r>
          </a:p>
        </p:txBody>
      </p:sp>
      <p:sp>
        <p:nvSpPr>
          <p:cNvPr id="53" name="TextBox 53">
            <a:extLst>
              <a:ext uri="{FF2B5EF4-FFF2-40B4-BE49-F238E27FC236}">
                <a16:creationId xmlns:a16="http://schemas.microsoft.com/office/drawing/2014/main" id="{C20CED33-009F-B0B6-5D09-CC608E2E5AC6}"/>
              </a:ext>
            </a:extLst>
          </p:cNvPr>
          <p:cNvSpPr txBox="1"/>
          <p:nvPr/>
        </p:nvSpPr>
        <p:spPr>
          <a:xfrm>
            <a:off x="3662067" y="595898"/>
            <a:ext cx="4867866" cy="369332"/>
          </a:xfrm>
          <a:prstGeom prst="rect">
            <a:avLst/>
          </a:prstGeom>
        </p:spPr>
        <p:txBody>
          <a:bodyPr wrap="square" lIns="0" tIns="0" rIns="0" bIns="0" rtlCol="0" anchor="t">
            <a:spAutoFit/>
          </a:bodyPr>
          <a:lstStyle/>
          <a:p>
            <a:pPr>
              <a:buNone/>
            </a:pPr>
            <a:r>
              <a:rPr lang="fr-FR" sz="2400" b="1"/>
              <a:t>Bourse de recherche Globalink (BRG)</a:t>
            </a:r>
          </a:p>
        </p:txBody>
      </p:sp>
      <p:sp>
        <p:nvSpPr>
          <p:cNvPr id="54" name="TextBox 54">
            <a:extLst>
              <a:ext uri="{FF2B5EF4-FFF2-40B4-BE49-F238E27FC236}">
                <a16:creationId xmlns:a16="http://schemas.microsoft.com/office/drawing/2014/main" id="{7F82CBB9-4851-663F-ED5A-A1D9BDD42861}"/>
              </a:ext>
            </a:extLst>
          </p:cNvPr>
          <p:cNvSpPr txBox="1"/>
          <p:nvPr/>
        </p:nvSpPr>
        <p:spPr>
          <a:xfrm>
            <a:off x="3782791" y="1081370"/>
            <a:ext cx="4626419" cy="369332"/>
          </a:xfrm>
          <a:prstGeom prst="rect">
            <a:avLst/>
          </a:prstGeom>
        </p:spPr>
        <p:txBody>
          <a:bodyPr lIns="0" tIns="0" rIns="0" bIns="0" rtlCol="0" anchor="t">
            <a:spAutoFit/>
          </a:bodyPr>
          <a:lstStyle/>
          <a:p>
            <a:pPr algn="ctr">
              <a:buNone/>
            </a:pPr>
            <a:r>
              <a:rPr lang="fr-FR" sz="1200"/>
              <a:t>Projets de recherche et d’innovation entre établissements universitaires</a:t>
            </a:r>
          </a:p>
        </p:txBody>
      </p:sp>
      <p:grpSp>
        <p:nvGrpSpPr>
          <p:cNvPr id="48" name="Group 47">
            <a:extLst>
              <a:ext uri="{FF2B5EF4-FFF2-40B4-BE49-F238E27FC236}">
                <a16:creationId xmlns:a16="http://schemas.microsoft.com/office/drawing/2014/main" id="{9E8D1492-9145-A964-C27F-054F153DE058}"/>
              </a:ext>
            </a:extLst>
          </p:cNvPr>
          <p:cNvGrpSpPr/>
          <p:nvPr/>
        </p:nvGrpSpPr>
        <p:grpSpPr>
          <a:xfrm>
            <a:off x="855487" y="1570720"/>
            <a:ext cx="4425397" cy="4030599"/>
            <a:chOff x="855487" y="1570720"/>
            <a:chExt cx="4425397" cy="4030599"/>
          </a:xfrm>
        </p:grpSpPr>
        <p:grpSp>
          <p:nvGrpSpPr>
            <p:cNvPr id="17" name="Group 17">
              <a:extLst>
                <a:ext uri="{FF2B5EF4-FFF2-40B4-BE49-F238E27FC236}">
                  <a16:creationId xmlns:a16="http://schemas.microsoft.com/office/drawing/2014/main" id="{376DC986-177D-0AF9-04F1-A6C92A7336CE}"/>
                </a:ext>
              </a:extLst>
            </p:cNvPr>
            <p:cNvGrpSpPr/>
            <p:nvPr/>
          </p:nvGrpSpPr>
          <p:grpSpPr>
            <a:xfrm rot="10800000">
              <a:off x="1946354" y="1570720"/>
              <a:ext cx="2246263" cy="2075007"/>
              <a:chOff x="0" y="0"/>
              <a:chExt cx="750472" cy="688168"/>
            </a:xfrm>
          </p:grpSpPr>
          <p:sp>
            <p:nvSpPr>
              <p:cNvPr id="18" name="Freeform 18">
                <a:extLst>
                  <a:ext uri="{FF2B5EF4-FFF2-40B4-BE49-F238E27FC236}">
                    <a16:creationId xmlns:a16="http://schemas.microsoft.com/office/drawing/2014/main" id="{202E3555-D930-CC22-EAB9-97699C1FF581}"/>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9" name="TextBox 19">
                <a:extLst>
                  <a:ext uri="{FF2B5EF4-FFF2-40B4-BE49-F238E27FC236}">
                    <a16:creationId xmlns:a16="http://schemas.microsoft.com/office/drawing/2014/main" id="{EF91C169-4C6B-8D4C-D941-AE0A38AA78A2}"/>
                  </a:ext>
                </a:extLst>
              </p:cNvPr>
              <p:cNvSpPr txBox="1"/>
              <p:nvPr/>
            </p:nvSpPr>
            <p:spPr>
              <a:xfrm>
                <a:off x="231964" y="9525"/>
                <a:ext cx="286544" cy="420580"/>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0" name="Group 20">
              <a:extLst>
                <a:ext uri="{FF2B5EF4-FFF2-40B4-BE49-F238E27FC236}">
                  <a16:creationId xmlns:a16="http://schemas.microsoft.com/office/drawing/2014/main" id="{E0DF46BD-05A9-A718-259C-8BED784B8D73}"/>
                </a:ext>
              </a:extLst>
            </p:cNvPr>
            <p:cNvGrpSpPr/>
            <p:nvPr/>
          </p:nvGrpSpPr>
          <p:grpSpPr>
            <a:xfrm rot="10800000">
              <a:off x="3034621" y="3526312"/>
              <a:ext cx="2246263" cy="2075007"/>
              <a:chOff x="0" y="0"/>
              <a:chExt cx="750472" cy="688168"/>
            </a:xfrm>
            <a:solidFill>
              <a:schemeClr val="accent2">
                <a:lumMod val="50000"/>
              </a:schemeClr>
            </a:solidFill>
          </p:grpSpPr>
          <p:sp>
            <p:nvSpPr>
              <p:cNvPr id="21" name="Freeform 21">
                <a:extLst>
                  <a:ext uri="{FF2B5EF4-FFF2-40B4-BE49-F238E27FC236}">
                    <a16:creationId xmlns:a16="http://schemas.microsoft.com/office/drawing/2014/main" id="{ACE731DE-2EE1-0B22-04BC-3D04E01E3694}"/>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2" name="TextBox 22">
                <a:extLst>
                  <a:ext uri="{FF2B5EF4-FFF2-40B4-BE49-F238E27FC236}">
                    <a16:creationId xmlns:a16="http://schemas.microsoft.com/office/drawing/2014/main" id="{030156D0-C76A-7E0D-5B0A-3E7526EB2A10}"/>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3" name="Group 23">
              <a:extLst>
                <a:ext uri="{FF2B5EF4-FFF2-40B4-BE49-F238E27FC236}">
                  <a16:creationId xmlns:a16="http://schemas.microsoft.com/office/drawing/2014/main" id="{112476BF-2E17-AB83-DEE6-A116C2836A9C}"/>
                </a:ext>
              </a:extLst>
            </p:cNvPr>
            <p:cNvGrpSpPr/>
            <p:nvPr/>
          </p:nvGrpSpPr>
          <p:grpSpPr>
            <a:xfrm rot="10800000">
              <a:off x="855487" y="3519811"/>
              <a:ext cx="2246263" cy="2075007"/>
              <a:chOff x="0" y="0"/>
              <a:chExt cx="750472" cy="688168"/>
            </a:xfrm>
            <a:solidFill>
              <a:schemeClr val="accent5">
                <a:lumMod val="60000"/>
                <a:lumOff val="40000"/>
              </a:schemeClr>
            </a:solidFill>
          </p:grpSpPr>
          <p:sp>
            <p:nvSpPr>
              <p:cNvPr id="24" name="Freeform 24">
                <a:extLst>
                  <a:ext uri="{FF2B5EF4-FFF2-40B4-BE49-F238E27FC236}">
                    <a16:creationId xmlns:a16="http://schemas.microsoft.com/office/drawing/2014/main" id="{147053EF-0FE1-AF42-5C04-DC263409D8E2}"/>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5" name="TextBox 25">
                <a:extLst>
                  <a:ext uri="{FF2B5EF4-FFF2-40B4-BE49-F238E27FC236}">
                    <a16:creationId xmlns:a16="http://schemas.microsoft.com/office/drawing/2014/main" id="{DEEDA051-F412-8E55-3847-85E9165F082F}"/>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6" name="Group 26">
              <a:extLst>
                <a:ext uri="{FF2B5EF4-FFF2-40B4-BE49-F238E27FC236}">
                  <a16:creationId xmlns:a16="http://schemas.microsoft.com/office/drawing/2014/main" id="{E2C1DE79-3BD7-53EE-B51E-3BB7C8F490D3}"/>
                </a:ext>
              </a:extLst>
            </p:cNvPr>
            <p:cNvGrpSpPr/>
            <p:nvPr/>
          </p:nvGrpSpPr>
          <p:grpSpPr>
            <a:xfrm>
              <a:off x="2669954" y="3128263"/>
              <a:ext cx="742241" cy="747728"/>
              <a:chOff x="0" y="0"/>
              <a:chExt cx="812800" cy="812800"/>
            </a:xfrm>
          </p:grpSpPr>
          <p:sp>
            <p:nvSpPr>
              <p:cNvPr id="27" name="Freeform 27">
                <a:extLst>
                  <a:ext uri="{FF2B5EF4-FFF2-40B4-BE49-F238E27FC236}">
                    <a16:creationId xmlns:a16="http://schemas.microsoft.com/office/drawing/2014/main" id="{E5D79CC9-EAAF-1911-EF2D-9D82D75A46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8" name="TextBox 28">
                <a:extLst>
                  <a:ext uri="{FF2B5EF4-FFF2-40B4-BE49-F238E27FC236}">
                    <a16:creationId xmlns:a16="http://schemas.microsoft.com/office/drawing/2014/main" id="{C10EA8FD-2768-4E9B-A245-4679B6EC8828}"/>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29" name="Freeform 29">
              <a:extLst>
                <a:ext uri="{FF2B5EF4-FFF2-40B4-BE49-F238E27FC236}">
                  <a16:creationId xmlns:a16="http://schemas.microsoft.com/office/drawing/2014/main" id="{D68304A5-2584-516A-71DF-95357D309357}"/>
                </a:ext>
              </a:extLst>
            </p:cNvPr>
            <p:cNvSpPr/>
            <p:nvPr/>
          </p:nvSpPr>
          <p:spPr>
            <a:xfrm>
              <a:off x="2819089" y="3286608"/>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4" name="Group 34">
              <a:extLst>
                <a:ext uri="{FF2B5EF4-FFF2-40B4-BE49-F238E27FC236}">
                  <a16:creationId xmlns:a16="http://schemas.microsoft.com/office/drawing/2014/main" id="{9D00B2A8-8BE5-DF9A-A37F-F741934E2EE1}"/>
                </a:ext>
              </a:extLst>
            </p:cNvPr>
            <p:cNvGrpSpPr/>
            <p:nvPr/>
          </p:nvGrpSpPr>
          <p:grpSpPr>
            <a:xfrm>
              <a:off x="3280952" y="3432935"/>
              <a:ext cx="318474" cy="320829"/>
              <a:chOff x="1" y="0"/>
              <a:chExt cx="812799" cy="812799"/>
            </a:xfrm>
          </p:grpSpPr>
          <p:sp>
            <p:nvSpPr>
              <p:cNvPr id="35" name="Freeform 35">
                <a:extLst>
                  <a:ext uri="{FF2B5EF4-FFF2-40B4-BE49-F238E27FC236}">
                    <a16:creationId xmlns:a16="http://schemas.microsoft.com/office/drawing/2014/main" id="{D1C2037E-54B5-3315-FB07-7AC6C7952CA0}"/>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36" name="TextBox 36">
                <a:extLst>
                  <a:ext uri="{FF2B5EF4-FFF2-40B4-BE49-F238E27FC236}">
                    <a16:creationId xmlns:a16="http://schemas.microsoft.com/office/drawing/2014/main" id="{D7F63CA2-1B42-97A7-9F45-537ED79BF8AD}"/>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37" name="Freeform 37">
              <a:extLst>
                <a:ext uri="{FF2B5EF4-FFF2-40B4-BE49-F238E27FC236}">
                  <a16:creationId xmlns:a16="http://schemas.microsoft.com/office/drawing/2014/main" id="{39F61760-769B-E984-B29F-48A558AADC95}"/>
                </a:ext>
              </a:extLst>
            </p:cNvPr>
            <p:cNvSpPr/>
            <p:nvPr/>
          </p:nvSpPr>
          <p:spPr>
            <a:xfrm>
              <a:off x="3302126" y="3449489"/>
              <a:ext cx="286928" cy="284714"/>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8" name="Group 38">
              <a:extLst>
                <a:ext uri="{FF2B5EF4-FFF2-40B4-BE49-F238E27FC236}">
                  <a16:creationId xmlns:a16="http://schemas.microsoft.com/office/drawing/2014/main" id="{D271B14C-9129-D263-3E02-C4AAC5C3CFD5}"/>
                </a:ext>
              </a:extLst>
            </p:cNvPr>
            <p:cNvGrpSpPr/>
            <p:nvPr/>
          </p:nvGrpSpPr>
          <p:grpSpPr>
            <a:xfrm>
              <a:off x="2115043" y="4229255"/>
              <a:ext cx="710498" cy="876165"/>
              <a:chOff x="0" y="0"/>
              <a:chExt cx="1398360" cy="1711762"/>
            </a:xfrm>
          </p:grpSpPr>
          <p:grpSp>
            <p:nvGrpSpPr>
              <p:cNvPr id="39" name="Group 39">
                <a:extLst>
                  <a:ext uri="{FF2B5EF4-FFF2-40B4-BE49-F238E27FC236}">
                    <a16:creationId xmlns:a16="http://schemas.microsoft.com/office/drawing/2014/main" id="{FD03B2DB-B16F-2FB8-BB52-57F284FC857A}"/>
                  </a:ext>
                </a:extLst>
              </p:cNvPr>
              <p:cNvGrpSpPr/>
              <p:nvPr/>
            </p:nvGrpSpPr>
            <p:grpSpPr>
              <a:xfrm>
                <a:off x="0" y="0"/>
                <a:ext cx="1398360" cy="1398360"/>
                <a:chOff x="0" y="0"/>
                <a:chExt cx="812800" cy="812800"/>
              </a:xfrm>
            </p:grpSpPr>
            <p:sp>
              <p:nvSpPr>
                <p:cNvPr id="40" name="Freeform 40">
                  <a:extLst>
                    <a:ext uri="{FF2B5EF4-FFF2-40B4-BE49-F238E27FC236}">
                      <a16:creationId xmlns:a16="http://schemas.microsoft.com/office/drawing/2014/main" id="{1F416FA6-243B-72AF-1FBF-36A32325B6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1" name="TextBox 41">
                  <a:extLst>
                    <a:ext uri="{FF2B5EF4-FFF2-40B4-BE49-F238E27FC236}">
                      <a16:creationId xmlns:a16="http://schemas.microsoft.com/office/drawing/2014/main" id="{7DA4E745-D292-9892-D037-3154736237D9}"/>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2" name="Freeform 42">
                <a:extLst>
                  <a:ext uri="{FF2B5EF4-FFF2-40B4-BE49-F238E27FC236}">
                    <a16:creationId xmlns:a16="http://schemas.microsoft.com/office/drawing/2014/main" id="{0827E64D-CFD4-E739-20CD-99A60402B7B6}"/>
                  </a:ext>
                </a:extLst>
              </p:cNvPr>
              <p:cNvSpPr/>
              <p:nvPr/>
            </p:nvSpPr>
            <p:spPr>
              <a:xfrm>
                <a:off x="326439" y="160505"/>
                <a:ext cx="745483" cy="891339"/>
              </a:xfrm>
              <a:custGeom>
                <a:avLst/>
                <a:gdLst/>
                <a:ahLst/>
                <a:cxnLst/>
                <a:rect l="l" t="t" r="r" b="b"/>
                <a:pathLst>
                  <a:path w="745483" h="891339">
                    <a:moveTo>
                      <a:pt x="0" y="0"/>
                    </a:moveTo>
                    <a:lnTo>
                      <a:pt x="745483" y="0"/>
                    </a:lnTo>
                    <a:lnTo>
                      <a:pt x="745483" y="891339"/>
                    </a:lnTo>
                    <a:lnTo>
                      <a:pt x="0" y="891339"/>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4" name="Freeform 44">
                <a:extLst>
                  <a:ext uri="{FF2B5EF4-FFF2-40B4-BE49-F238E27FC236}">
                    <a16:creationId xmlns:a16="http://schemas.microsoft.com/office/drawing/2014/main" id="{6714EEEB-5E16-70C8-1418-1CB48C9A8843}"/>
                  </a:ext>
                </a:extLst>
              </p:cNvPr>
              <p:cNvSpPr/>
              <p:nvPr/>
            </p:nvSpPr>
            <p:spPr>
              <a:xfrm>
                <a:off x="771558" y="1084960"/>
                <a:ext cx="626802" cy="62680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6" name="Freeform 46">
                <a:extLst>
                  <a:ext uri="{FF2B5EF4-FFF2-40B4-BE49-F238E27FC236}">
                    <a16:creationId xmlns:a16="http://schemas.microsoft.com/office/drawing/2014/main" id="{7AC1416A-C7FA-458D-C5B3-07DE7D2887C5}"/>
                  </a:ext>
                </a:extLst>
              </p:cNvPr>
              <p:cNvSpPr/>
              <p:nvPr/>
            </p:nvSpPr>
            <p:spPr>
              <a:xfrm>
                <a:off x="812122" y="1114494"/>
                <a:ext cx="564714" cy="556244"/>
              </a:xfrm>
              <a:custGeom>
                <a:avLst/>
                <a:gdLst/>
                <a:ahLst/>
                <a:cxnLst/>
                <a:rect l="l" t="t" r="r" b="b"/>
                <a:pathLst>
                  <a:path w="564714" h="556243">
                    <a:moveTo>
                      <a:pt x="0" y="0"/>
                    </a:moveTo>
                    <a:lnTo>
                      <a:pt x="564714" y="0"/>
                    </a:lnTo>
                    <a:lnTo>
                      <a:pt x="564714" y="556243"/>
                    </a:lnTo>
                    <a:lnTo>
                      <a:pt x="0" y="556243"/>
                    </a:lnTo>
                    <a:lnTo>
                      <a:pt x="0" y="0"/>
                    </a:lnTo>
                    <a:close/>
                  </a:path>
                </a:pathLst>
              </a:custGeom>
              <a:blipFill>
                <a:blip r:embed="rId5">
                  <a:extLst>
                    <a:ext uri="{96DAC541-7B7A-43D3-8B79-37D633B846F1}">
                      <asvg:svgBlip xmlns:asvg="http://schemas.microsoft.com/office/drawing/2016/SVG/main" r:embed="rId6"/>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3" name="Group 26">
              <a:extLst>
                <a:ext uri="{FF2B5EF4-FFF2-40B4-BE49-F238E27FC236}">
                  <a16:creationId xmlns:a16="http://schemas.microsoft.com/office/drawing/2014/main" id="{881205EF-B951-0148-68C1-15B977A65E04}"/>
                </a:ext>
              </a:extLst>
            </p:cNvPr>
            <p:cNvGrpSpPr/>
            <p:nvPr/>
          </p:nvGrpSpPr>
          <p:grpSpPr>
            <a:xfrm>
              <a:off x="3263060" y="4190448"/>
              <a:ext cx="742241" cy="747728"/>
              <a:chOff x="0" y="0"/>
              <a:chExt cx="812800" cy="812800"/>
            </a:xfrm>
          </p:grpSpPr>
          <p:sp>
            <p:nvSpPr>
              <p:cNvPr id="45" name="Freeform 27">
                <a:extLst>
                  <a:ext uri="{FF2B5EF4-FFF2-40B4-BE49-F238E27FC236}">
                    <a16:creationId xmlns:a16="http://schemas.microsoft.com/office/drawing/2014/main" id="{E4731BAC-EA05-8BFF-5D0A-240B8271C8D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55" name="TextBox 28">
                <a:extLst>
                  <a:ext uri="{FF2B5EF4-FFF2-40B4-BE49-F238E27FC236}">
                    <a16:creationId xmlns:a16="http://schemas.microsoft.com/office/drawing/2014/main" id="{61CA15AA-0B13-7D2D-8391-C6D3406B94EE}"/>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6" name="Freeform 29">
              <a:extLst>
                <a:ext uri="{FF2B5EF4-FFF2-40B4-BE49-F238E27FC236}">
                  <a16:creationId xmlns:a16="http://schemas.microsoft.com/office/drawing/2014/main" id="{CBFD184A-1FBC-C56D-3B84-44CCEA1A46B9}"/>
                </a:ext>
              </a:extLst>
            </p:cNvPr>
            <p:cNvSpPr/>
            <p:nvPr/>
          </p:nvSpPr>
          <p:spPr>
            <a:xfrm>
              <a:off x="3412195" y="4348793"/>
              <a:ext cx="443970" cy="431040"/>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57" name="Group 34">
              <a:extLst>
                <a:ext uri="{FF2B5EF4-FFF2-40B4-BE49-F238E27FC236}">
                  <a16:creationId xmlns:a16="http://schemas.microsoft.com/office/drawing/2014/main" id="{E0DEF065-6CB5-33E3-CD9F-300AD5539739}"/>
                </a:ext>
              </a:extLst>
            </p:cNvPr>
            <p:cNvGrpSpPr/>
            <p:nvPr/>
          </p:nvGrpSpPr>
          <p:grpSpPr>
            <a:xfrm>
              <a:off x="3222870" y="4785046"/>
              <a:ext cx="318474" cy="320829"/>
              <a:chOff x="1" y="0"/>
              <a:chExt cx="812799" cy="812799"/>
            </a:xfrm>
          </p:grpSpPr>
          <p:sp>
            <p:nvSpPr>
              <p:cNvPr id="58" name="Freeform 35">
                <a:extLst>
                  <a:ext uri="{FF2B5EF4-FFF2-40B4-BE49-F238E27FC236}">
                    <a16:creationId xmlns:a16="http://schemas.microsoft.com/office/drawing/2014/main" id="{EC039169-1B15-EEDF-C3DA-64F1C922128A}"/>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59" name="TextBox 36">
                <a:extLst>
                  <a:ext uri="{FF2B5EF4-FFF2-40B4-BE49-F238E27FC236}">
                    <a16:creationId xmlns:a16="http://schemas.microsoft.com/office/drawing/2014/main" id="{514DD9B0-4036-9660-B21D-D791998BF9E5}"/>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61" name="Freeform 54">
              <a:extLst>
                <a:ext uri="{FF2B5EF4-FFF2-40B4-BE49-F238E27FC236}">
                  <a16:creationId xmlns:a16="http://schemas.microsoft.com/office/drawing/2014/main" id="{F8AE8450-013F-AA9B-BA29-4CFA1EA61A2A}"/>
                </a:ext>
              </a:extLst>
            </p:cNvPr>
            <p:cNvSpPr/>
            <p:nvPr/>
          </p:nvSpPr>
          <p:spPr>
            <a:xfrm>
              <a:off x="3246132" y="481281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1" name="Group 34">
              <a:extLst>
                <a:ext uri="{FF2B5EF4-FFF2-40B4-BE49-F238E27FC236}">
                  <a16:creationId xmlns:a16="http://schemas.microsoft.com/office/drawing/2014/main" id="{598D1F3F-3E92-888E-FECC-F5553F114DC3}"/>
                </a:ext>
              </a:extLst>
            </p:cNvPr>
            <p:cNvGrpSpPr/>
            <p:nvPr/>
          </p:nvGrpSpPr>
          <p:grpSpPr>
            <a:xfrm>
              <a:off x="2240850" y="4791256"/>
              <a:ext cx="318474" cy="320829"/>
              <a:chOff x="1" y="0"/>
              <a:chExt cx="812799" cy="812799"/>
            </a:xfrm>
          </p:grpSpPr>
          <p:sp>
            <p:nvSpPr>
              <p:cNvPr id="32" name="Freeform 35">
                <a:extLst>
                  <a:ext uri="{FF2B5EF4-FFF2-40B4-BE49-F238E27FC236}">
                    <a16:creationId xmlns:a16="http://schemas.microsoft.com/office/drawing/2014/main" id="{A46144E8-BD17-9524-F74F-2A7F20D42E7D}"/>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33" name="TextBox 36">
                <a:extLst>
                  <a:ext uri="{FF2B5EF4-FFF2-40B4-BE49-F238E27FC236}">
                    <a16:creationId xmlns:a16="http://schemas.microsoft.com/office/drawing/2014/main" id="{C764541D-2580-F9E0-4F47-804513470617}"/>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7" name="Freeform 54">
              <a:extLst>
                <a:ext uri="{FF2B5EF4-FFF2-40B4-BE49-F238E27FC236}">
                  <a16:creationId xmlns:a16="http://schemas.microsoft.com/office/drawing/2014/main" id="{DEAB667D-FCDD-420E-43B8-D7752AB0A83B}"/>
                </a:ext>
              </a:extLst>
            </p:cNvPr>
            <p:cNvSpPr/>
            <p:nvPr/>
          </p:nvSpPr>
          <p:spPr>
            <a:xfrm>
              <a:off x="2264112" y="4819022"/>
              <a:ext cx="260476" cy="265296"/>
            </a:xfrm>
            <a:custGeom>
              <a:avLst/>
              <a:gdLst/>
              <a:ahLst/>
              <a:cxnLst/>
              <a:rect l="l" t="t" r="r" b="b"/>
              <a:pathLst>
                <a:path w="384490" h="388731">
                  <a:moveTo>
                    <a:pt x="0" y="0"/>
                  </a:moveTo>
                  <a:lnTo>
                    <a:pt x="384490" y="0"/>
                  </a:lnTo>
                  <a:lnTo>
                    <a:pt x="384490" y="388731"/>
                  </a:lnTo>
                  <a:lnTo>
                    <a:pt x="0" y="3887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spTree>
    <p:extLst>
      <p:ext uri="{BB962C8B-B14F-4D97-AF65-F5344CB8AC3E}">
        <p14:creationId xmlns:p14="http://schemas.microsoft.com/office/powerpoint/2010/main" val="135008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96DB7-45C2-817D-C093-085F84BBBBB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36C50EE-B7F1-6C84-F152-C13D9F5F6D71}"/>
              </a:ext>
            </a:extLst>
          </p:cNvPr>
          <p:cNvSpPr>
            <a:spLocks noGrp="1"/>
          </p:cNvSpPr>
          <p:nvPr>
            <p:ph type="title"/>
          </p:nvPr>
        </p:nvSpPr>
        <p:spPr/>
        <p:txBody>
          <a:bodyPr/>
          <a:lstStyle/>
          <a:p>
            <a:r>
              <a:rPr lang="fr-FR"/>
              <a:t>Accélération – Les bases</a:t>
            </a:r>
          </a:p>
        </p:txBody>
      </p:sp>
      <p:sp>
        <p:nvSpPr>
          <p:cNvPr id="6" name="Slide Number Placeholder 5">
            <a:extLst>
              <a:ext uri="{FF2B5EF4-FFF2-40B4-BE49-F238E27FC236}">
                <a16:creationId xmlns:a16="http://schemas.microsoft.com/office/drawing/2014/main" id="{76052A96-56DA-B870-2A85-1B478410BB7D}"/>
              </a:ext>
            </a:extLst>
          </p:cNvPr>
          <p:cNvSpPr>
            <a:spLocks noGrp="1"/>
          </p:cNvSpPr>
          <p:nvPr>
            <p:ph type="sldNum" sz="quarter" idx="11"/>
          </p:nvPr>
        </p:nvSpPr>
        <p:spPr/>
        <p:txBody>
          <a:bodyPr/>
          <a:lstStyle/>
          <a:p>
            <a:fld id="{68B7AFCD-E079-694A-8F71-B33DAEB30136}" type="slidenum">
              <a:rPr lang="en-US" smtClean="0"/>
              <a:pPr/>
              <a:t>8</a:t>
            </a:fld>
            <a:endParaRPr lang="en-US"/>
          </a:p>
        </p:txBody>
      </p:sp>
      <p:sp>
        <p:nvSpPr>
          <p:cNvPr id="9" name="Content Placeholder 8">
            <a:extLst>
              <a:ext uri="{FF2B5EF4-FFF2-40B4-BE49-F238E27FC236}">
                <a16:creationId xmlns:a16="http://schemas.microsoft.com/office/drawing/2014/main" id="{1BD443F4-DF72-944C-4FF1-04CF78536862}"/>
              </a:ext>
            </a:extLst>
          </p:cNvPr>
          <p:cNvSpPr>
            <a:spLocks noGrp="1"/>
          </p:cNvSpPr>
          <p:nvPr>
            <p:ph sz="quarter" idx="12"/>
          </p:nvPr>
        </p:nvSpPr>
        <p:spPr/>
        <p:txBody>
          <a:bodyPr/>
          <a:lstStyle/>
          <a:p>
            <a:pPr>
              <a:buNone/>
            </a:pPr>
            <a:r>
              <a:rPr lang="fr-FR" sz="2000">
                <a:latin typeface="Questa Sans" panose="02000000000000000000" pitchFamily="50" charset="0"/>
              </a:rPr>
              <a:t>Programme de recherche intégré au travail des stagiaires visant des solutions de projet ciblées</a:t>
            </a:r>
          </a:p>
          <a:p>
            <a:endParaRPr lang="en-CA"/>
          </a:p>
        </p:txBody>
      </p:sp>
      <p:graphicFrame>
        <p:nvGraphicFramePr>
          <p:cNvPr id="4" name="Content Placeholder 6">
            <a:extLst>
              <a:ext uri="{FF2B5EF4-FFF2-40B4-BE49-F238E27FC236}">
                <a16:creationId xmlns:a16="http://schemas.microsoft.com/office/drawing/2014/main" id="{A417E446-6CCD-8EE4-F4E4-C93385B04C2D}"/>
              </a:ext>
            </a:extLst>
          </p:cNvPr>
          <p:cNvGraphicFramePr>
            <a:graphicFrameLocks/>
          </p:cNvGraphicFramePr>
          <p:nvPr>
            <p:extLst>
              <p:ext uri="{D42A27DB-BD31-4B8C-83A1-F6EECF244321}">
                <p14:modId xmlns:p14="http://schemas.microsoft.com/office/powerpoint/2010/main" val="723008345"/>
              </p:ext>
            </p:extLst>
          </p:nvPr>
        </p:nvGraphicFramePr>
        <p:xfrm>
          <a:off x="1577322" y="2025836"/>
          <a:ext cx="11711354" cy="456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28AEC78-E764-5199-2A4E-5CC590BD35DB}"/>
              </a:ext>
            </a:extLst>
          </p:cNvPr>
          <p:cNvSpPr txBox="1"/>
          <p:nvPr/>
        </p:nvSpPr>
        <p:spPr>
          <a:xfrm>
            <a:off x="3115733" y="5632991"/>
            <a:ext cx="1402080" cy="461665"/>
          </a:xfrm>
          <a:prstGeom prst="rect">
            <a:avLst/>
          </a:prstGeom>
          <a:noFill/>
        </p:spPr>
        <p:txBody>
          <a:bodyPr wrap="square" rtlCol="0">
            <a:spAutoFit/>
          </a:bodyPr>
          <a:lstStyle/>
          <a:p>
            <a:pPr algn="ctr"/>
            <a:r>
              <a:rPr lang="fr-FR" sz="1200">
                <a:solidFill>
                  <a:srgbClr val="000000"/>
                </a:solidFill>
                <a:latin typeface="Questa Sans"/>
              </a:rPr>
              <a:t>En personne ou virtuel</a:t>
            </a:r>
          </a:p>
        </p:txBody>
      </p:sp>
    </p:spTree>
    <p:extLst>
      <p:ext uri="{BB962C8B-B14F-4D97-AF65-F5344CB8AC3E}">
        <p14:creationId xmlns:p14="http://schemas.microsoft.com/office/powerpoint/2010/main" val="4197762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A01B3-CB52-E5CE-9F89-3011FF631F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632062F-A614-F776-D995-A66E98A8A725}"/>
              </a:ext>
            </a:extLst>
          </p:cNvPr>
          <p:cNvGrpSpPr/>
          <p:nvPr/>
        </p:nvGrpSpPr>
        <p:grpSpPr>
          <a:xfrm>
            <a:off x="6911117" y="3391525"/>
            <a:ext cx="3376328" cy="1317461"/>
            <a:chOff x="0" y="0"/>
            <a:chExt cx="6752656" cy="2634922"/>
          </a:xfrm>
        </p:grpSpPr>
        <p:grpSp>
          <p:nvGrpSpPr>
            <p:cNvPr id="3" name="Group 3">
              <a:extLst>
                <a:ext uri="{FF2B5EF4-FFF2-40B4-BE49-F238E27FC236}">
                  <a16:creationId xmlns:a16="http://schemas.microsoft.com/office/drawing/2014/main" id="{B8B3252B-5A62-3C21-CCD3-46B0AC613A29}"/>
                </a:ext>
              </a:extLst>
            </p:cNvPr>
            <p:cNvGrpSpPr/>
            <p:nvPr/>
          </p:nvGrpSpPr>
          <p:grpSpPr>
            <a:xfrm>
              <a:off x="0" y="0"/>
              <a:ext cx="907187" cy="491304"/>
              <a:chOff x="0" y="0"/>
              <a:chExt cx="812800" cy="440187"/>
            </a:xfrm>
          </p:grpSpPr>
          <p:sp>
            <p:nvSpPr>
              <p:cNvPr id="4" name="Freeform 4">
                <a:extLst>
                  <a:ext uri="{FF2B5EF4-FFF2-40B4-BE49-F238E27FC236}">
                    <a16:creationId xmlns:a16="http://schemas.microsoft.com/office/drawing/2014/main" id="{632D29F8-61C4-33DE-C568-A31CE61F281E}"/>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chemeClr val="accent5">
                  <a:lumMod val="60000"/>
                  <a:lumOff val="40000"/>
                </a:scheme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5" name="TextBox 5">
                <a:extLst>
                  <a:ext uri="{FF2B5EF4-FFF2-40B4-BE49-F238E27FC236}">
                    <a16:creationId xmlns:a16="http://schemas.microsoft.com/office/drawing/2014/main" id="{5D4EDB06-2D75-558C-CC0F-F6E3A505676D}"/>
                  </a:ext>
                </a:extLst>
              </p:cNvPr>
              <p:cNvSpPr txBox="1"/>
              <p:nvPr/>
            </p:nvSpPr>
            <p:spPr>
              <a:xfrm>
                <a:off x="0" y="-28575"/>
                <a:ext cx="8128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02</a:t>
                </a:r>
              </a:p>
            </p:txBody>
          </p:sp>
        </p:grpSp>
        <p:sp>
          <p:nvSpPr>
            <p:cNvPr id="6" name="TextBox 6">
              <a:extLst>
                <a:ext uri="{FF2B5EF4-FFF2-40B4-BE49-F238E27FC236}">
                  <a16:creationId xmlns:a16="http://schemas.microsoft.com/office/drawing/2014/main" id="{CD73B485-ACA5-DB77-C5A3-EA6962BABF9A}"/>
                </a:ext>
              </a:extLst>
            </p:cNvPr>
            <p:cNvSpPr txBox="1"/>
            <p:nvPr/>
          </p:nvSpPr>
          <p:spPr>
            <a:xfrm>
              <a:off x="1226266" y="74888"/>
              <a:ext cx="5526388" cy="333424"/>
            </a:xfrm>
            <a:prstGeom prst="rect">
              <a:avLst/>
            </a:prstGeom>
          </p:spPr>
          <p:txBody>
            <a:bodyPr lIns="0" tIns="0" rIns="0" bIns="0" rtlCol="0" anchor="t">
              <a:spAutoFit/>
            </a:bodyPr>
            <a:lstStyle/>
            <a:p>
              <a:pPr lvl="0">
                <a:lnSpc>
                  <a:spcPts val="1319"/>
                </a:lnSpc>
                <a:defRPr/>
              </a:pPr>
              <a:r>
                <a:rPr lang="fr-FR" sz="1200" b="1"/>
                <a:t>Partenaire Industriel Canadien</a:t>
              </a:r>
              <a:endParaRPr kumimoji="0" lang="en-US" sz="1199" b="1" i="0" u="none" strike="noStrike" kern="1200" cap="none" spc="0" normalizeH="0" baseline="0" noProof="0">
                <a:ln>
                  <a:noFill/>
                </a:ln>
                <a:solidFill>
                  <a:srgbClr val="001C6C"/>
                </a:solidFill>
                <a:effectLst/>
                <a:uLnTx/>
                <a:uFillTx/>
                <a:latin typeface="Questa Slab"/>
                <a:ea typeface="TT Hoves Bold"/>
                <a:cs typeface="TT Hoves Bold"/>
                <a:sym typeface="TT Hoves Bold"/>
              </a:endParaRPr>
            </a:p>
          </p:txBody>
        </p:sp>
        <p:sp>
          <p:nvSpPr>
            <p:cNvPr id="7" name="TextBox 7">
              <a:extLst>
                <a:ext uri="{FF2B5EF4-FFF2-40B4-BE49-F238E27FC236}">
                  <a16:creationId xmlns:a16="http://schemas.microsoft.com/office/drawing/2014/main" id="{C2C1447D-EACA-3F5F-ABDD-CB1ECFE99348}"/>
                </a:ext>
              </a:extLst>
            </p:cNvPr>
            <p:cNvSpPr txBox="1"/>
            <p:nvPr/>
          </p:nvSpPr>
          <p:spPr>
            <a:xfrm>
              <a:off x="1226266" y="666690"/>
              <a:ext cx="5526390" cy="1968232"/>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Contribue à 50 % de la valeur de la bourse (7 500 $ à 10 000 $ CAD par période de 4 à 6 mois)</a:t>
              </a:r>
            </a:p>
            <a:p>
              <a:pPr marL="171450" indent="-171450">
                <a:buFont typeface="Arial" panose="020B0604020202020204" pitchFamily="34" charset="0"/>
                <a:buChar char="•"/>
              </a:pPr>
              <a:r>
                <a:rPr lang="fr-FR" sz="1066">
                  <a:solidFill>
                    <a:srgbClr val="001C6C"/>
                  </a:solidFill>
                  <a:latin typeface="Questa Slab"/>
                </a:rPr>
                <a:t>Assure la supervision par un employé</a:t>
              </a:r>
            </a:p>
            <a:p>
              <a:pPr marL="171450" indent="-171450">
                <a:buFont typeface="Arial" panose="020B0604020202020204" pitchFamily="34" charset="0"/>
                <a:buChar char="•"/>
              </a:pPr>
              <a:r>
                <a:rPr lang="fr-FR" sz="1066">
                  <a:solidFill>
                    <a:srgbClr val="001C6C"/>
                  </a:solidFill>
                  <a:latin typeface="Questa Slab"/>
                </a:rPr>
                <a:t>Offre une interaction significative et un accès aux infrastructures</a:t>
              </a:r>
            </a:p>
          </p:txBody>
        </p:sp>
      </p:grpSp>
      <p:grpSp>
        <p:nvGrpSpPr>
          <p:cNvPr id="8" name="Group 8">
            <a:extLst>
              <a:ext uri="{FF2B5EF4-FFF2-40B4-BE49-F238E27FC236}">
                <a16:creationId xmlns:a16="http://schemas.microsoft.com/office/drawing/2014/main" id="{35069074-B47A-6490-AE5A-054078085D8A}"/>
              </a:ext>
            </a:extLst>
          </p:cNvPr>
          <p:cNvGrpSpPr/>
          <p:nvPr/>
        </p:nvGrpSpPr>
        <p:grpSpPr>
          <a:xfrm>
            <a:off x="6911117" y="1811407"/>
            <a:ext cx="453593" cy="245652"/>
            <a:chOff x="0" y="0"/>
            <a:chExt cx="812800" cy="440187"/>
          </a:xfrm>
        </p:grpSpPr>
        <p:sp>
          <p:nvSpPr>
            <p:cNvPr id="9" name="Freeform 9">
              <a:extLst>
                <a:ext uri="{FF2B5EF4-FFF2-40B4-BE49-F238E27FC236}">
                  <a16:creationId xmlns:a16="http://schemas.microsoft.com/office/drawing/2014/main" id="{97E35620-B79B-604C-F982-14868413229C}"/>
                </a:ext>
              </a:extLst>
            </p:cNvPr>
            <p:cNvSpPr/>
            <p:nvPr/>
          </p:nvSpPr>
          <p:spPr>
            <a:xfrm>
              <a:off x="0" y="0"/>
              <a:ext cx="812800" cy="440187"/>
            </a:xfrm>
            <a:custGeom>
              <a:avLst/>
              <a:gdLst/>
              <a:ahLst/>
              <a:cxnLst/>
              <a:rect l="l" t="t" r="r" b="b"/>
              <a:pathLst>
                <a:path w="812800" h="440187">
                  <a:moveTo>
                    <a:pt x="609600" y="0"/>
                  </a:moveTo>
                  <a:cubicBezTo>
                    <a:pt x="721824" y="0"/>
                    <a:pt x="812800" y="98539"/>
                    <a:pt x="812800" y="220093"/>
                  </a:cubicBezTo>
                  <a:cubicBezTo>
                    <a:pt x="812800" y="341648"/>
                    <a:pt x="721824" y="440187"/>
                    <a:pt x="609600" y="440187"/>
                  </a:cubicBezTo>
                  <a:lnTo>
                    <a:pt x="203200" y="440187"/>
                  </a:lnTo>
                  <a:cubicBezTo>
                    <a:pt x="90976" y="440187"/>
                    <a:pt x="0" y="341648"/>
                    <a:pt x="0" y="220093"/>
                  </a:cubicBezTo>
                  <a:cubicBezTo>
                    <a:pt x="0" y="98539"/>
                    <a:pt x="90976" y="0"/>
                    <a:pt x="203200" y="0"/>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0" name="TextBox 10">
              <a:extLst>
                <a:ext uri="{FF2B5EF4-FFF2-40B4-BE49-F238E27FC236}">
                  <a16:creationId xmlns:a16="http://schemas.microsoft.com/office/drawing/2014/main" id="{328FCB6F-75FE-CC7B-9119-D4992A38939D}"/>
                </a:ext>
              </a:extLst>
            </p:cNvPr>
            <p:cNvSpPr txBox="1"/>
            <p:nvPr/>
          </p:nvSpPr>
          <p:spPr>
            <a:xfrm>
              <a:off x="0" y="-28575"/>
              <a:ext cx="8128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01</a:t>
              </a:r>
            </a:p>
          </p:txBody>
        </p:sp>
      </p:grpSp>
      <p:grpSp>
        <p:nvGrpSpPr>
          <p:cNvPr id="11" name="Group 11">
            <a:extLst>
              <a:ext uri="{FF2B5EF4-FFF2-40B4-BE49-F238E27FC236}">
                <a16:creationId xmlns:a16="http://schemas.microsoft.com/office/drawing/2014/main" id="{7FC5FF11-CDD6-2319-13C7-8F5D43D807F9}"/>
              </a:ext>
            </a:extLst>
          </p:cNvPr>
          <p:cNvGrpSpPr/>
          <p:nvPr/>
        </p:nvGrpSpPr>
        <p:grpSpPr>
          <a:xfrm>
            <a:off x="6911117" y="4792738"/>
            <a:ext cx="3825367" cy="1219689"/>
            <a:chOff x="0" y="0"/>
            <a:chExt cx="7650734" cy="2439378"/>
          </a:xfrm>
        </p:grpSpPr>
        <p:sp>
          <p:nvSpPr>
            <p:cNvPr id="12" name="TextBox 12">
              <a:extLst>
                <a:ext uri="{FF2B5EF4-FFF2-40B4-BE49-F238E27FC236}">
                  <a16:creationId xmlns:a16="http://schemas.microsoft.com/office/drawing/2014/main" id="{EC85AACF-7482-CA71-4008-BA2767031741}"/>
                </a:ext>
              </a:extLst>
            </p:cNvPr>
            <p:cNvSpPr txBox="1"/>
            <p:nvPr/>
          </p:nvSpPr>
          <p:spPr>
            <a:xfrm>
              <a:off x="1389356" y="74864"/>
              <a:ext cx="6261378" cy="666850"/>
            </a:xfrm>
            <a:prstGeom prst="rect">
              <a:avLst/>
            </a:prstGeom>
          </p:spPr>
          <p:txBody>
            <a:bodyPr lIns="0" tIns="0" rIns="0" bIns="0" rtlCol="0" anchor="t">
              <a:spAutoFit/>
            </a:bodyPr>
            <a:lstStyle/>
            <a:p>
              <a:pPr lvl="0">
                <a:lnSpc>
                  <a:spcPts val="1319"/>
                </a:lnSpc>
                <a:defRPr/>
              </a:pPr>
              <a:r>
                <a:rPr lang="fr-FR" sz="1200" b="1"/>
                <a:t>Étudiant Inscrit au Canada Ou Stagiaire Postdoctoral</a:t>
              </a:r>
              <a:endParaRPr kumimoji="0" lang="en-US" sz="1199" b="1" i="0" u="none" strike="noStrike" kern="1200" cap="none" spc="0" normalizeH="0" baseline="0" noProof="0">
                <a:ln>
                  <a:noFill/>
                </a:ln>
                <a:solidFill>
                  <a:srgbClr val="001C6C"/>
                </a:solidFill>
                <a:effectLst/>
                <a:uLnTx/>
                <a:uFillTx/>
                <a:latin typeface="Questa Slab"/>
                <a:ea typeface="TT Hoves Bold"/>
                <a:cs typeface="TT Hoves Bold"/>
                <a:sym typeface="TT Hoves Bold"/>
              </a:endParaRPr>
            </a:p>
          </p:txBody>
        </p:sp>
        <p:sp>
          <p:nvSpPr>
            <p:cNvPr id="13" name="TextBox 13">
              <a:extLst>
                <a:ext uri="{FF2B5EF4-FFF2-40B4-BE49-F238E27FC236}">
                  <a16:creationId xmlns:a16="http://schemas.microsoft.com/office/drawing/2014/main" id="{9804265A-9AAD-44D4-9C2D-BFC3AE572B8A}"/>
                </a:ext>
              </a:extLst>
            </p:cNvPr>
            <p:cNvSpPr txBox="1"/>
            <p:nvPr/>
          </p:nvSpPr>
          <p:spPr>
            <a:xfrm>
              <a:off x="1389356" y="799186"/>
              <a:ext cx="6261378" cy="1640192"/>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Toutes disciplines</a:t>
              </a:r>
            </a:p>
            <a:p>
              <a:pPr marL="171450" indent="-171450">
                <a:buFont typeface="Arial" panose="020B0604020202020204" pitchFamily="34" charset="0"/>
                <a:buChar char="•"/>
              </a:pPr>
              <a:r>
                <a:rPr lang="fr-FR" sz="1066">
                  <a:solidFill>
                    <a:srgbClr val="001C6C"/>
                  </a:solidFill>
                  <a:latin typeface="Questa Slab"/>
                </a:rPr>
                <a:t>Du premier cycle au postdoctorat</a:t>
              </a:r>
            </a:p>
            <a:p>
              <a:pPr marL="171450" indent="-171450">
                <a:buFont typeface="Arial" panose="020B0604020202020204" pitchFamily="34" charset="0"/>
                <a:buChar char="•"/>
              </a:pPr>
              <a:r>
                <a:rPr lang="fr-FR" sz="1066">
                  <a:solidFill>
                    <a:srgbClr val="001C6C"/>
                  </a:solidFill>
                  <a:latin typeface="Questa Slab"/>
                </a:rPr>
                <a:t>Temps plein ou temps partiel</a:t>
              </a:r>
            </a:p>
            <a:p>
              <a:pPr marL="171450" indent="-171450">
                <a:buFont typeface="Arial" panose="020B0604020202020204" pitchFamily="34" charset="0"/>
                <a:buChar char="•"/>
              </a:pPr>
              <a:r>
                <a:rPr lang="fr-FR" sz="1066">
                  <a:solidFill>
                    <a:srgbClr val="001C6C"/>
                  </a:solidFill>
                  <a:latin typeface="Questa Slab"/>
                </a:rPr>
                <a:t>Détient un statut dans un établissement postsecondaire canadien</a:t>
              </a:r>
            </a:p>
          </p:txBody>
        </p:sp>
        <p:grpSp>
          <p:nvGrpSpPr>
            <p:cNvPr id="14" name="Group 14">
              <a:extLst>
                <a:ext uri="{FF2B5EF4-FFF2-40B4-BE49-F238E27FC236}">
                  <a16:creationId xmlns:a16="http://schemas.microsoft.com/office/drawing/2014/main" id="{0782E633-90D3-1EFE-DB0F-321E838D457D}"/>
                </a:ext>
              </a:extLst>
            </p:cNvPr>
            <p:cNvGrpSpPr/>
            <p:nvPr/>
          </p:nvGrpSpPr>
          <p:grpSpPr>
            <a:xfrm>
              <a:off x="0" y="0"/>
              <a:ext cx="1027839" cy="491304"/>
              <a:chOff x="0" y="0"/>
              <a:chExt cx="920900" cy="440187"/>
            </a:xfrm>
          </p:grpSpPr>
          <p:sp>
            <p:nvSpPr>
              <p:cNvPr id="15" name="Freeform 15">
                <a:extLst>
                  <a:ext uri="{FF2B5EF4-FFF2-40B4-BE49-F238E27FC236}">
                    <a16:creationId xmlns:a16="http://schemas.microsoft.com/office/drawing/2014/main" id="{A3CC5E06-4C55-0CDB-BBCD-785985F22449}"/>
                  </a:ext>
                </a:extLst>
              </p:cNvPr>
              <p:cNvSpPr/>
              <p:nvPr/>
            </p:nvSpPr>
            <p:spPr>
              <a:xfrm>
                <a:off x="0" y="0"/>
                <a:ext cx="920900" cy="440187"/>
              </a:xfrm>
              <a:custGeom>
                <a:avLst/>
                <a:gdLst/>
                <a:ahLst/>
                <a:cxnLst/>
                <a:rect l="l" t="t" r="r" b="b"/>
                <a:pathLst>
                  <a:path w="920900" h="440187">
                    <a:moveTo>
                      <a:pt x="717700" y="0"/>
                    </a:moveTo>
                    <a:cubicBezTo>
                      <a:pt x="829924" y="0"/>
                      <a:pt x="920900" y="98539"/>
                      <a:pt x="920900" y="220093"/>
                    </a:cubicBezTo>
                    <a:cubicBezTo>
                      <a:pt x="920900" y="341648"/>
                      <a:pt x="829924" y="440187"/>
                      <a:pt x="717700" y="440187"/>
                    </a:cubicBezTo>
                    <a:lnTo>
                      <a:pt x="203200" y="440187"/>
                    </a:lnTo>
                    <a:cubicBezTo>
                      <a:pt x="90976" y="440187"/>
                      <a:pt x="0" y="341648"/>
                      <a:pt x="0" y="220093"/>
                    </a:cubicBezTo>
                    <a:cubicBezTo>
                      <a:pt x="0" y="98539"/>
                      <a:pt x="90976" y="0"/>
                      <a:pt x="203200" y="0"/>
                    </a:cubicBezTo>
                    <a:close/>
                  </a:path>
                </a:pathLst>
              </a:custGeom>
              <a:solidFill>
                <a:schemeClr val="accent2">
                  <a:lumMod val="50000"/>
                </a:schemeClr>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6" name="TextBox 16">
                <a:extLst>
                  <a:ext uri="{FF2B5EF4-FFF2-40B4-BE49-F238E27FC236}">
                    <a16:creationId xmlns:a16="http://schemas.microsoft.com/office/drawing/2014/main" id="{37538C09-C956-CEA2-831D-555C4E222C4C}"/>
                  </a:ext>
                </a:extLst>
              </p:cNvPr>
              <p:cNvSpPr txBox="1"/>
              <p:nvPr/>
            </p:nvSpPr>
            <p:spPr>
              <a:xfrm>
                <a:off x="0" y="-28575"/>
                <a:ext cx="920900" cy="468762"/>
              </a:xfrm>
              <a:prstGeom prst="rect">
                <a:avLst/>
              </a:prstGeom>
            </p:spPr>
            <p:txBody>
              <a:bodyPr lIns="33867" tIns="33867" rIns="33867" bIns="33867" rtlCol="0" anchor="ctr"/>
              <a:lstStyle/>
              <a:p>
                <a:pPr marL="0" marR="0" lvl="0" indent="0" algn="ctr" defTabSz="457200" rtl="0" eaLnBrk="1" fontAlgn="auto" latinLnBrk="0" hangingPunct="1">
                  <a:lnSpc>
                    <a:spcPts val="1493"/>
                  </a:lnSpc>
                  <a:spcBef>
                    <a:spcPts val="0"/>
                  </a:spcBef>
                  <a:spcAft>
                    <a:spcPts val="0"/>
                  </a:spcAft>
                  <a:buClrTx/>
                  <a:buSzTx/>
                  <a:buFontTx/>
                  <a:buNone/>
                  <a:tabLst/>
                  <a:defRPr/>
                </a:pPr>
                <a:r>
                  <a:rPr kumimoji="0" lang="en-US" sz="1066" b="1" i="0" u="none" strike="noStrike" kern="1200" cap="none" spc="0" normalizeH="0" baseline="0" noProof="0">
                    <a:ln>
                      <a:noFill/>
                    </a:ln>
                    <a:solidFill>
                      <a:srgbClr val="F8F8FA"/>
                    </a:solidFill>
                    <a:effectLst/>
                    <a:uLnTx/>
                    <a:uFillTx/>
                    <a:latin typeface="TT Hoves Bold"/>
                    <a:ea typeface="TT Hoves Bold"/>
                    <a:cs typeface="TT Hoves Bold"/>
                    <a:sym typeface="TT Hoves Bold"/>
                  </a:rPr>
                  <a:t>03</a:t>
                </a:r>
              </a:p>
            </p:txBody>
          </p:sp>
        </p:grpSp>
      </p:grpSp>
      <p:grpSp>
        <p:nvGrpSpPr>
          <p:cNvPr id="17" name="Group 17">
            <a:extLst>
              <a:ext uri="{FF2B5EF4-FFF2-40B4-BE49-F238E27FC236}">
                <a16:creationId xmlns:a16="http://schemas.microsoft.com/office/drawing/2014/main" id="{81F93C02-8D04-8B1B-215B-D1152F63F2DC}"/>
              </a:ext>
            </a:extLst>
          </p:cNvPr>
          <p:cNvGrpSpPr/>
          <p:nvPr/>
        </p:nvGrpSpPr>
        <p:grpSpPr>
          <a:xfrm rot="-10800000">
            <a:off x="2564261" y="1907516"/>
            <a:ext cx="2210481" cy="2026968"/>
            <a:chOff x="0" y="0"/>
            <a:chExt cx="750472" cy="688168"/>
          </a:xfrm>
        </p:grpSpPr>
        <p:sp>
          <p:nvSpPr>
            <p:cNvPr id="18" name="Freeform 18">
              <a:extLst>
                <a:ext uri="{FF2B5EF4-FFF2-40B4-BE49-F238E27FC236}">
                  <a16:creationId xmlns:a16="http://schemas.microsoft.com/office/drawing/2014/main" id="{6AA18FEC-FE92-165C-6FD3-358E79505852}"/>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solidFill>
              <a:srgbClr val="29318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19" name="TextBox 19">
              <a:extLst>
                <a:ext uri="{FF2B5EF4-FFF2-40B4-BE49-F238E27FC236}">
                  <a16:creationId xmlns:a16="http://schemas.microsoft.com/office/drawing/2014/main" id="{00213619-6A43-A30F-54E5-D4D5EE6D471B}"/>
                </a:ext>
              </a:extLst>
            </p:cNvPr>
            <p:cNvSpPr txBox="1"/>
            <p:nvPr/>
          </p:nvSpPr>
          <p:spPr>
            <a:xfrm>
              <a:off x="231964" y="9525"/>
              <a:ext cx="286544" cy="420580"/>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0" name="Group 20">
            <a:extLst>
              <a:ext uri="{FF2B5EF4-FFF2-40B4-BE49-F238E27FC236}">
                <a16:creationId xmlns:a16="http://schemas.microsoft.com/office/drawing/2014/main" id="{F00C2050-CAAA-006D-6EAB-5736A06F6959}"/>
              </a:ext>
            </a:extLst>
          </p:cNvPr>
          <p:cNvGrpSpPr/>
          <p:nvPr/>
        </p:nvGrpSpPr>
        <p:grpSpPr>
          <a:xfrm rot="-10800000">
            <a:off x="3635192" y="3817833"/>
            <a:ext cx="2210481" cy="2026968"/>
            <a:chOff x="0" y="0"/>
            <a:chExt cx="750472" cy="688168"/>
          </a:xfrm>
          <a:solidFill>
            <a:schemeClr val="accent2">
              <a:lumMod val="50000"/>
            </a:schemeClr>
          </a:solidFill>
        </p:grpSpPr>
        <p:sp>
          <p:nvSpPr>
            <p:cNvPr id="21" name="Freeform 21">
              <a:extLst>
                <a:ext uri="{FF2B5EF4-FFF2-40B4-BE49-F238E27FC236}">
                  <a16:creationId xmlns:a16="http://schemas.microsoft.com/office/drawing/2014/main" id="{84F60106-1AF0-539A-0E2B-4DFE908E9AB7}"/>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2" name="TextBox 22">
              <a:extLst>
                <a:ext uri="{FF2B5EF4-FFF2-40B4-BE49-F238E27FC236}">
                  <a16:creationId xmlns:a16="http://schemas.microsoft.com/office/drawing/2014/main" id="{92344DF1-EE18-720E-1527-30B7B6A57581}"/>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3" name="Group 23">
            <a:extLst>
              <a:ext uri="{FF2B5EF4-FFF2-40B4-BE49-F238E27FC236}">
                <a16:creationId xmlns:a16="http://schemas.microsoft.com/office/drawing/2014/main" id="{7CAF3C91-0A35-60B6-73AA-9B83E97E2BD0}"/>
              </a:ext>
            </a:extLst>
          </p:cNvPr>
          <p:cNvGrpSpPr/>
          <p:nvPr/>
        </p:nvGrpSpPr>
        <p:grpSpPr>
          <a:xfrm rot="-10800000">
            <a:off x="1490771" y="3811483"/>
            <a:ext cx="2210481" cy="2026968"/>
            <a:chOff x="0" y="0"/>
            <a:chExt cx="750472" cy="688168"/>
          </a:xfrm>
          <a:solidFill>
            <a:schemeClr val="accent5">
              <a:lumMod val="60000"/>
              <a:lumOff val="40000"/>
            </a:schemeClr>
          </a:solidFill>
        </p:grpSpPr>
        <p:sp>
          <p:nvSpPr>
            <p:cNvPr id="24" name="Freeform 24">
              <a:extLst>
                <a:ext uri="{FF2B5EF4-FFF2-40B4-BE49-F238E27FC236}">
                  <a16:creationId xmlns:a16="http://schemas.microsoft.com/office/drawing/2014/main" id="{553D587D-9B97-5EFD-5686-37D7D12EDB8C}"/>
                </a:ext>
              </a:extLst>
            </p:cNvPr>
            <p:cNvSpPr/>
            <p:nvPr/>
          </p:nvSpPr>
          <p:spPr>
            <a:xfrm>
              <a:off x="20380" y="0"/>
              <a:ext cx="709711" cy="658384"/>
            </a:xfrm>
            <a:custGeom>
              <a:avLst/>
              <a:gdLst/>
              <a:ahLst/>
              <a:cxnLst/>
              <a:rect l="l" t="t" r="r" b="b"/>
              <a:pathLst>
                <a:path w="709711" h="658384">
                  <a:moveTo>
                    <a:pt x="330841" y="644126"/>
                  </a:moveTo>
                  <a:lnTo>
                    <a:pt x="3635" y="44042"/>
                  </a:lnTo>
                  <a:cubicBezTo>
                    <a:pt x="-1397" y="34814"/>
                    <a:pt x="-1192" y="23617"/>
                    <a:pt x="4174" y="14578"/>
                  </a:cubicBezTo>
                  <a:cubicBezTo>
                    <a:pt x="9540" y="5540"/>
                    <a:pt x="19273" y="0"/>
                    <a:pt x="29784" y="0"/>
                  </a:cubicBezTo>
                  <a:lnTo>
                    <a:pt x="679928" y="0"/>
                  </a:lnTo>
                  <a:cubicBezTo>
                    <a:pt x="690439" y="0"/>
                    <a:pt x="700172" y="5540"/>
                    <a:pt x="705538" y="14579"/>
                  </a:cubicBezTo>
                  <a:cubicBezTo>
                    <a:pt x="710904" y="23617"/>
                    <a:pt x="711109" y="34814"/>
                    <a:pt x="706077" y="44042"/>
                  </a:cubicBezTo>
                  <a:lnTo>
                    <a:pt x="378871" y="644126"/>
                  </a:lnTo>
                  <a:cubicBezTo>
                    <a:pt x="374078" y="652915"/>
                    <a:pt x="364867" y="658384"/>
                    <a:pt x="354856" y="658384"/>
                  </a:cubicBezTo>
                  <a:cubicBezTo>
                    <a:pt x="344845" y="658384"/>
                    <a:pt x="335634" y="652915"/>
                    <a:pt x="330841" y="644126"/>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5" name="TextBox 25">
              <a:extLst>
                <a:ext uri="{FF2B5EF4-FFF2-40B4-BE49-F238E27FC236}">
                  <a16:creationId xmlns:a16="http://schemas.microsoft.com/office/drawing/2014/main" id="{7DB00A0D-9BCF-7C1F-21AB-B4F4A6C9C285}"/>
                </a:ext>
              </a:extLst>
            </p:cNvPr>
            <p:cNvSpPr txBox="1"/>
            <p:nvPr/>
          </p:nvSpPr>
          <p:spPr>
            <a:xfrm>
              <a:off x="231964" y="9525"/>
              <a:ext cx="286544" cy="420580"/>
            </a:xfrm>
            <a:prstGeom prst="rect">
              <a:avLst/>
            </a:prstGeom>
            <a:grpFill/>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26" name="Group 26">
            <a:extLst>
              <a:ext uri="{FF2B5EF4-FFF2-40B4-BE49-F238E27FC236}">
                <a16:creationId xmlns:a16="http://schemas.microsoft.com/office/drawing/2014/main" id="{268BFAA6-9BDE-0625-6B27-F1ECC12869F5}"/>
              </a:ext>
            </a:extLst>
          </p:cNvPr>
          <p:cNvGrpSpPr/>
          <p:nvPr/>
        </p:nvGrpSpPr>
        <p:grpSpPr>
          <a:xfrm>
            <a:off x="3276334" y="3429000"/>
            <a:ext cx="730417" cy="730417"/>
            <a:chOff x="0" y="0"/>
            <a:chExt cx="812800" cy="812800"/>
          </a:xfrm>
        </p:grpSpPr>
        <p:sp>
          <p:nvSpPr>
            <p:cNvPr id="27" name="Freeform 27">
              <a:extLst>
                <a:ext uri="{FF2B5EF4-FFF2-40B4-BE49-F238E27FC236}">
                  <a16:creationId xmlns:a16="http://schemas.microsoft.com/office/drawing/2014/main" id="{D3877611-F035-8126-3CBF-4DC9A618114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28" name="TextBox 28">
              <a:extLst>
                <a:ext uri="{FF2B5EF4-FFF2-40B4-BE49-F238E27FC236}">
                  <a16:creationId xmlns:a16="http://schemas.microsoft.com/office/drawing/2014/main" id="{7C9B0322-851F-D430-48C5-882A22CF8D99}"/>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29" name="Freeform 29">
            <a:extLst>
              <a:ext uri="{FF2B5EF4-FFF2-40B4-BE49-F238E27FC236}">
                <a16:creationId xmlns:a16="http://schemas.microsoft.com/office/drawing/2014/main" id="{FAF93EAA-7143-7307-D3F6-5DFFA6B8E857}"/>
              </a:ext>
            </a:extLst>
          </p:cNvPr>
          <p:cNvSpPr/>
          <p:nvPr/>
        </p:nvSpPr>
        <p:spPr>
          <a:xfrm>
            <a:off x="3423094" y="3583679"/>
            <a:ext cx="436898" cy="421061"/>
          </a:xfrm>
          <a:custGeom>
            <a:avLst/>
            <a:gdLst/>
            <a:ahLst/>
            <a:cxnLst/>
            <a:rect l="l" t="t" r="r" b="b"/>
            <a:pathLst>
              <a:path w="655347" h="631591">
                <a:moveTo>
                  <a:pt x="0" y="0"/>
                </a:moveTo>
                <a:lnTo>
                  <a:pt x="655347" y="0"/>
                </a:lnTo>
                <a:lnTo>
                  <a:pt x="655347" y="631591"/>
                </a:lnTo>
                <a:lnTo>
                  <a:pt x="0" y="631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0" name="Group 30">
            <a:extLst>
              <a:ext uri="{FF2B5EF4-FFF2-40B4-BE49-F238E27FC236}">
                <a16:creationId xmlns:a16="http://schemas.microsoft.com/office/drawing/2014/main" id="{C33CD487-730A-1AFD-54C8-34CB60844F88}"/>
              </a:ext>
            </a:extLst>
          </p:cNvPr>
          <p:cNvGrpSpPr/>
          <p:nvPr/>
        </p:nvGrpSpPr>
        <p:grpSpPr>
          <a:xfrm>
            <a:off x="3840239" y="4502160"/>
            <a:ext cx="701522" cy="701522"/>
            <a:chOff x="0" y="0"/>
            <a:chExt cx="812800" cy="812800"/>
          </a:xfrm>
        </p:grpSpPr>
        <p:sp>
          <p:nvSpPr>
            <p:cNvPr id="31" name="Freeform 31">
              <a:extLst>
                <a:ext uri="{FF2B5EF4-FFF2-40B4-BE49-F238E27FC236}">
                  <a16:creationId xmlns:a16="http://schemas.microsoft.com/office/drawing/2014/main" id="{3AF3A4E3-94F9-96D3-83C0-FDA45EE491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lumMod val="90000"/>
                </a:schemeClr>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32" name="TextBox 32">
              <a:extLst>
                <a:ext uri="{FF2B5EF4-FFF2-40B4-BE49-F238E27FC236}">
                  <a16:creationId xmlns:a16="http://schemas.microsoft.com/office/drawing/2014/main" id="{D070FBCC-C3B0-9EA8-CDB6-5AAFD434DBAE}"/>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33" name="Freeform 33">
            <a:extLst>
              <a:ext uri="{FF2B5EF4-FFF2-40B4-BE49-F238E27FC236}">
                <a16:creationId xmlns:a16="http://schemas.microsoft.com/office/drawing/2014/main" id="{4409D5C8-AFB7-E9D7-F5C9-A1914A3184A1}"/>
              </a:ext>
            </a:extLst>
          </p:cNvPr>
          <p:cNvSpPr/>
          <p:nvPr/>
        </p:nvSpPr>
        <p:spPr>
          <a:xfrm>
            <a:off x="4017742" y="4621631"/>
            <a:ext cx="346517" cy="346517"/>
          </a:xfrm>
          <a:custGeom>
            <a:avLst/>
            <a:gdLst/>
            <a:ahLst/>
            <a:cxnLst/>
            <a:rect l="l" t="t" r="r" b="b"/>
            <a:pathLst>
              <a:path w="519775" h="519775">
                <a:moveTo>
                  <a:pt x="0" y="0"/>
                </a:moveTo>
                <a:lnTo>
                  <a:pt x="519776" y="0"/>
                </a:lnTo>
                <a:lnTo>
                  <a:pt x="519776" y="519775"/>
                </a:lnTo>
                <a:lnTo>
                  <a:pt x="0" y="5197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4" name="Group 34">
            <a:extLst>
              <a:ext uri="{FF2B5EF4-FFF2-40B4-BE49-F238E27FC236}">
                <a16:creationId xmlns:a16="http://schemas.microsoft.com/office/drawing/2014/main" id="{2B2EE773-0C14-A2B2-BA47-2301D41BF5D4}"/>
              </a:ext>
            </a:extLst>
          </p:cNvPr>
          <p:cNvGrpSpPr/>
          <p:nvPr/>
        </p:nvGrpSpPr>
        <p:grpSpPr>
          <a:xfrm>
            <a:off x="3877599" y="3726618"/>
            <a:ext cx="313401" cy="313401"/>
            <a:chOff x="1" y="0"/>
            <a:chExt cx="812799" cy="812799"/>
          </a:xfrm>
        </p:grpSpPr>
        <p:sp>
          <p:nvSpPr>
            <p:cNvPr id="35" name="Freeform 35">
              <a:extLst>
                <a:ext uri="{FF2B5EF4-FFF2-40B4-BE49-F238E27FC236}">
                  <a16:creationId xmlns:a16="http://schemas.microsoft.com/office/drawing/2014/main" id="{F4FCA386-ED55-A208-4926-D38721272246}"/>
                </a:ext>
              </a:extLst>
            </p:cNvPr>
            <p:cNvSpPr/>
            <p:nvPr/>
          </p:nvSpPr>
          <p:spPr>
            <a:xfrm>
              <a:off x="1" y="0"/>
              <a:ext cx="812799" cy="81279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36" name="TextBox 36">
              <a:extLst>
                <a:ext uri="{FF2B5EF4-FFF2-40B4-BE49-F238E27FC236}">
                  <a16:creationId xmlns:a16="http://schemas.microsoft.com/office/drawing/2014/main" id="{50F21D64-4964-D918-084D-ADC3F560107D}"/>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37" name="Freeform 37">
            <a:extLst>
              <a:ext uri="{FF2B5EF4-FFF2-40B4-BE49-F238E27FC236}">
                <a16:creationId xmlns:a16="http://schemas.microsoft.com/office/drawing/2014/main" id="{9A80C258-E45C-F4AF-D5E9-C01A35F31A9A}"/>
              </a:ext>
            </a:extLst>
          </p:cNvPr>
          <p:cNvSpPr/>
          <p:nvPr/>
        </p:nvSpPr>
        <p:spPr>
          <a:xfrm>
            <a:off x="3898436" y="3742789"/>
            <a:ext cx="282357" cy="278122"/>
          </a:xfrm>
          <a:custGeom>
            <a:avLst/>
            <a:gdLst/>
            <a:ahLst/>
            <a:cxnLst/>
            <a:rect l="l" t="t" r="r" b="b"/>
            <a:pathLst>
              <a:path w="423536" h="417183">
                <a:moveTo>
                  <a:pt x="0" y="0"/>
                </a:moveTo>
                <a:lnTo>
                  <a:pt x="423536" y="0"/>
                </a:lnTo>
                <a:lnTo>
                  <a:pt x="423536" y="417183"/>
                </a:lnTo>
                <a:lnTo>
                  <a:pt x="0" y="417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nvGrpSpPr>
          <p:cNvPr id="38" name="Group 38">
            <a:extLst>
              <a:ext uri="{FF2B5EF4-FFF2-40B4-BE49-F238E27FC236}">
                <a16:creationId xmlns:a16="http://schemas.microsoft.com/office/drawing/2014/main" id="{B0B5ADA9-5290-31F6-2CAC-D96404207DA6}"/>
              </a:ext>
            </a:extLst>
          </p:cNvPr>
          <p:cNvGrpSpPr/>
          <p:nvPr/>
        </p:nvGrpSpPr>
        <p:grpSpPr>
          <a:xfrm>
            <a:off x="2730263" y="4504502"/>
            <a:ext cx="699180" cy="855881"/>
            <a:chOff x="0" y="0"/>
            <a:chExt cx="1398360" cy="1711762"/>
          </a:xfrm>
        </p:grpSpPr>
        <p:grpSp>
          <p:nvGrpSpPr>
            <p:cNvPr id="39" name="Group 39">
              <a:extLst>
                <a:ext uri="{FF2B5EF4-FFF2-40B4-BE49-F238E27FC236}">
                  <a16:creationId xmlns:a16="http://schemas.microsoft.com/office/drawing/2014/main" id="{7E416321-3603-766E-DAC1-94512446B2EE}"/>
                </a:ext>
              </a:extLst>
            </p:cNvPr>
            <p:cNvGrpSpPr/>
            <p:nvPr/>
          </p:nvGrpSpPr>
          <p:grpSpPr>
            <a:xfrm>
              <a:off x="0" y="0"/>
              <a:ext cx="1398360" cy="1398360"/>
              <a:chOff x="0" y="0"/>
              <a:chExt cx="812800" cy="812800"/>
            </a:xfrm>
          </p:grpSpPr>
          <p:sp>
            <p:nvSpPr>
              <p:cNvPr id="40" name="Freeform 40">
                <a:extLst>
                  <a:ext uri="{FF2B5EF4-FFF2-40B4-BE49-F238E27FC236}">
                    <a16:creationId xmlns:a16="http://schemas.microsoft.com/office/drawing/2014/main" id="{4FF87D68-B367-09AA-C0AA-07627CC426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BFD4"/>
              </a:solidFill>
              <a:ln w="38100" cap="sq">
                <a:solidFill>
                  <a:schemeClr val="accent6"/>
                </a:solid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1" name="TextBox 41">
                <a:extLst>
                  <a:ext uri="{FF2B5EF4-FFF2-40B4-BE49-F238E27FC236}">
                    <a16:creationId xmlns:a16="http://schemas.microsoft.com/office/drawing/2014/main" id="{E74DD333-5CFB-9913-B1FA-2770C59F5BBE}"/>
                  </a:ext>
                </a:extLst>
              </p:cNvPr>
              <p:cNvSpPr txBox="1"/>
              <p:nvPr/>
            </p:nvSpPr>
            <p:spPr>
              <a:xfrm>
                <a:off x="76200" y="85725"/>
                <a:ext cx="660400" cy="650875"/>
              </a:xfrm>
              <a:prstGeom prst="rect">
                <a:avLst/>
              </a:prstGeom>
              <a:ln>
                <a:noFill/>
              </a:ln>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42" name="Freeform 42">
              <a:extLst>
                <a:ext uri="{FF2B5EF4-FFF2-40B4-BE49-F238E27FC236}">
                  <a16:creationId xmlns:a16="http://schemas.microsoft.com/office/drawing/2014/main" id="{24CDE97B-0E86-2AFE-A19B-BEC176488B97}"/>
                </a:ext>
              </a:extLst>
            </p:cNvPr>
            <p:cNvSpPr/>
            <p:nvPr/>
          </p:nvSpPr>
          <p:spPr>
            <a:xfrm>
              <a:off x="326439" y="160505"/>
              <a:ext cx="745483" cy="891339"/>
            </a:xfrm>
            <a:custGeom>
              <a:avLst/>
              <a:gdLst/>
              <a:ahLst/>
              <a:cxnLst/>
              <a:rect l="l" t="t" r="r" b="b"/>
              <a:pathLst>
                <a:path w="745483" h="891339">
                  <a:moveTo>
                    <a:pt x="0" y="0"/>
                  </a:moveTo>
                  <a:lnTo>
                    <a:pt x="745483" y="0"/>
                  </a:lnTo>
                  <a:lnTo>
                    <a:pt x="745483" y="891339"/>
                  </a:lnTo>
                  <a:lnTo>
                    <a:pt x="0" y="891339"/>
                  </a:lnTo>
                  <a:lnTo>
                    <a:pt x="0" y="0"/>
                  </a:lnTo>
                  <a:close/>
                </a:path>
              </a:pathLst>
            </a:custGeom>
            <a:blipFill>
              <a:blip r:embed="rId9">
                <a:extLst>
                  <a:ext uri="{96DAC541-7B7A-43D3-8B79-37D633B846F1}">
                    <asvg:svgBlip xmlns:asvg="http://schemas.microsoft.com/office/drawing/2016/SVG/main" r:embed="rId10"/>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4" name="Freeform 44">
              <a:extLst>
                <a:ext uri="{FF2B5EF4-FFF2-40B4-BE49-F238E27FC236}">
                  <a16:creationId xmlns:a16="http://schemas.microsoft.com/office/drawing/2014/main" id="{E188F167-BB15-74B4-561F-F525F79656D3}"/>
                </a:ext>
              </a:extLst>
            </p:cNvPr>
            <p:cNvSpPr/>
            <p:nvPr/>
          </p:nvSpPr>
          <p:spPr>
            <a:xfrm>
              <a:off x="771558" y="1084960"/>
              <a:ext cx="626802" cy="62680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6" name="Freeform 46">
              <a:extLst>
                <a:ext uri="{FF2B5EF4-FFF2-40B4-BE49-F238E27FC236}">
                  <a16:creationId xmlns:a16="http://schemas.microsoft.com/office/drawing/2014/main" id="{C6EC79B1-42C6-ED7B-B817-1D9BB3D824D1}"/>
                </a:ext>
              </a:extLst>
            </p:cNvPr>
            <p:cNvSpPr/>
            <p:nvPr/>
          </p:nvSpPr>
          <p:spPr>
            <a:xfrm>
              <a:off x="812122" y="1114494"/>
              <a:ext cx="564714" cy="556244"/>
            </a:xfrm>
            <a:custGeom>
              <a:avLst/>
              <a:gdLst/>
              <a:ahLst/>
              <a:cxnLst/>
              <a:rect l="l" t="t" r="r" b="b"/>
              <a:pathLst>
                <a:path w="564714" h="556243">
                  <a:moveTo>
                    <a:pt x="0" y="0"/>
                  </a:moveTo>
                  <a:lnTo>
                    <a:pt x="564714" y="0"/>
                  </a:lnTo>
                  <a:lnTo>
                    <a:pt x="564714" y="556243"/>
                  </a:lnTo>
                  <a:lnTo>
                    <a:pt x="0" y="556243"/>
                  </a:lnTo>
                  <a:lnTo>
                    <a:pt x="0" y="0"/>
                  </a:lnTo>
                  <a:close/>
                </a:path>
              </a:pathLst>
            </a:custGeom>
            <a:blipFill>
              <a:blip r:embed="rId7">
                <a:extLst>
                  <a:ext uri="{96DAC541-7B7A-43D3-8B79-37D633B846F1}">
                    <asvg:svgBlip xmlns:asvg="http://schemas.microsoft.com/office/drawing/2016/SVG/main" r:embed="rId8"/>
                  </a:ext>
                </a:extLst>
              </a:blip>
              <a:stretch>
                <a:fillRect/>
              </a:stretch>
            </a:blip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grpSp>
      <p:grpSp>
        <p:nvGrpSpPr>
          <p:cNvPr id="47" name="Group 47">
            <a:extLst>
              <a:ext uri="{FF2B5EF4-FFF2-40B4-BE49-F238E27FC236}">
                <a16:creationId xmlns:a16="http://schemas.microsoft.com/office/drawing/2014/main" id="{36D698B7-7256-1825-7F14-733B23730FE5}"/>
              </a:ext>
            </a:extLst>
          </p:cNvPr>
          <p:cNvGrpSpPr/>
          <p:nvPr/>
        </p:nvGrpSpPr>
        <p:grpSpPr>
          <a:xfrm>
            <a:off x="3850051" y="5029342"/>
            <a:ext cx="313401" cy="313401"/>
            <a:chOff x="0" y="0"/>
            <a:chExt cx="812800" cy="812800"/>
          </a:xfrm>
        </p:grpSpPr>
        <p:sp>
          <p:nvSpPr>
            <p:cNvPr id="48" name="Freeform 48">
              <a:extLst>
                <a:ext uri="{FF2B5EF4-FFF2-40B4-BE49-F238E27FC236}">
                  <a16:creationId xmlns:a16="http://schemas.microsoft.com/office/drawing/2014/main" id="{5F862977-0F8F-3049-4C8F-4CE887F9103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1C6C"/>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49" name="TextBox 49">
              <a:extLst>
                <a:ext uri="{FF2B5EF4-FFF2-40B4-BE49-F238E27FC236}">
                  <a16:creationId xmlns:a16="http://schemas.microsoft.com/office/drawing/2014/main" id="{3FD45691-7760-BD8B-0C63-7F628D01FDEA}"/>
                </a:ext>
              </a:extLst>
            </p:cNvPr>
            <p:cNvSpPr txBox="1"/>
            <p:nvPr/>
          </p:nvSpPr>
          <p:spPr>
            <a:xfrm>
              <a:off x="76200" y="85725"/>
              <a:ext cx="660400" cy="650875"/>
            </a:xfrm>
            <a:prstGeom prst="rect">
              <a:avLst/>
            </a:prstGeom>
          </p:spPr>
          <p:txBody>
            <a:bodyPr lIns="33867" tIns="33867" rIns="33867" bIns="33867" rtlCol="0" anchor="ctr"/>
            <a:lstStyle/>
            <a:p>
              <a:pPr marL="0" marR="0" lvl="0" indent="0" algn="ctr" defTabSz="457200" rtl="0" eaLnBrk="1" fontAlgn="auto" latinLnBrk="0" hangingPunct="1">
                <a:lnSpc>
                  <a:spcPts val="1319"/>
                </a:lnSpc>
                <a:spcBef>
                  <a:spcPts val="0"/>
                </a:spcBef>
                <a:spcAft>
                  <a:spcPts val="0"/>
                </a:spcAft>
                <a:buClrTx/>
                <a:buSzTx/>
                <a:buFontTx/>
                <a:buNone/>
                <a:tabLst/>
                <a:defRPr/>
              </a:pPr>
              <a:endParaRPr kumimoji="0" sz="1200" b="0" i="0" u="none" strike="noStrike" kern="1200" cap="none" spc="0" normalizeH="0" baseline="0" noProof="0">
                <a:ln>
                  <a:noFill/>
                </a:ln>
                <a:solidFill>
                  <a:srgbClr val="0A2471"/>
                </a:solidFill>
                <a:effectLst/>
                <a:uLnTx/>
                <a:uFillTx/>
                <a:latin typeface="Questa Sans"/>
                <a:ea typeface="+mn-ea"/>
                <a:cs typeface="+mn-cs"/>
              </a:endParaRPr>
            </a:p>
          </p:txBody>
        </p:sp>
      </p:grpSp>
      <p:sp>
        <p:nvSpPr>
          <p:cNvPr id="50" name="Freeform 50">
            <a:extLst>
              <a:ext uri="{FF2B5EF4-FFF2-40B4-BE49-F238E27FC236}">
                <a16:creationId xmlns:a16="http://schemas.microsoft.com/office/drawing/2014/main" id="{F16F7A0F-664E-A775-30B3-5546F7FE2ECA}"/>
              </a:ext>
            </a:extLst>
          </p:cNvPr>
          <p:cNvSpPr/>
          <p:nvPr/>
        </p:nvSpPr>
        <p:spPr>
          <a:xfrm>
            <a:off x="3865573" y="5046982"/>
            <a:ext cx="282357" cy="278122"/>
          </a:xfrm>
          <a:custGeom>
            <a:avLst/>
            <a:gdLst/>
            <a:ahLst/>
            <a:cxnLst/>
            <a:rect l="l" t="t" r="r" b="b"/>
            <a:pathLst>
              <a:path w="423536" h="417183">
                <a:moveTo>
                  <a:pt x="0" y="0"/>
                </a:moveTo>
                <a:lnTo>
                  <a:pt x="423535" y="0"/>
                </a:lnTo>
                <a:lnTo>
                  <a:pt x="423535" y="417183"/>
                </a:lnTo>
                <a:lnTo>
                  <a:pt x="0" y="417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A2471"/>
              </a:solidFill>
              <a:effectLst/>
              <a:uLnTx/>
              <a:uFillTx/>
              <a:latin typeface="Questa Sans"/>
              <a:ea typeface="+mn-ea"/>
              <a:cs typeface="+mn-cs"/>
            </a:endParaRPr>
          </a:p>
        </p:txBody>
      </p:sp>
      <p:sp>
        <p:nvSpPr>
          <p:cNvPr id="51" name="TextBox 51">
            <a:extLst>
              <a:ext uri="{FF2B5EF4-FFF2-40B4-BE49-F238E27FC236}">
                <a16:creationId xmlns:a16="http://schemas.microsoft.com/office/drawing/2014/main" id="{4E022F16-0576-8877-4E2E-26310985DEAA}"/>
              </a:ext>
            </a:extLst>
          </p:cNvPr>
          <p:cNvSpPr txBox="1"/>
          <p:nvPr/>
        </p:nvSpPr>
        <p:spPr>
          <a:xfrm>
            <a:off x="7524250" y="1850438"/>
            <a:ext cx="2763194" cy="369332"/>
          </a:xfrm>
          <a:prstGeom prst="rect">
            <a:avLst/>
          </a:prstGeom>
        </p:spPr>
        <p:txBody>
          <a:bodyPr lIns="0" tIns="0" rIns="0" bIns="0" rtlCol="0" anchor="t">
            <a:spAutoFit/>
          </a:bodyPr>
          <a:lstStyle/>
          <a:p>
            <a:pPr>
              <a:buNone/>
            </a:pPr>
            <a:r>
              <a:rPr lang="fr-FR" sz="1200" b="1"/>
              <a:t>Établissement Postsecondaire Canadien et Corps Professoral</a:t>
            </a:r>
          </a:p>
        </p:txBody>
      </p:sp>
      <p:sp>
        <p:nvSpPr>
          <p:cNvPr id="52" name="TextBox 52">
            <a:extLst>
              <a:ext uri="{FF2B5EF4-FFF2-40B4-BE49-F238E27FC236}">
                <a16:creationId xmlns:a16="http://schemas.microsoft.com/office/drawing/2014/main" id="{A6882B58-EEF6-0BA8-8744-5ABFCE413881}"/>
              </a:ext>
            </a:extLst>
          </p:cNvPr>
          <p:cNvSpPr txBox="1"/>
          <p:nvPr/>
        </p:nvSpPr>
        <p:spPr>
          <a:xfrm>
            <a:off x="7524250" y="2284778"/>
            <a:ext cx="2763194" cy="984116"/>
          </a:xfrm>
          <a:prstGeom prst="rect">
            <a:avLst/>
          </a:prstGeom>
        </p:spPr>
        <p:txBody>
          <a:bodyPr lIns="0" tIns="0" rIns="0" bIns="0" rtlCol="0" anchor="t">
            <a:spAutoFit/>
          </a:bodyPr>
          <a:lstStyle/>
          <a:p>
            <a:pPr marL="171450" indent="-171450">
              <a:buFont typeface="Arial" panose="020B0604020202020204" pitchFamily="34" charset="0"/>
              <a:buChar char="•"/>
            </a:pPr>
            <a:r>
              <a:rPr lang="fr-FR" sz="1066">
                <a:solidFill>
                  <a:srgbClr val="001C6C"/>
                </a:solidFill>
                <a:latin typeface="Questa Slab"/>
              </a:rPr>
              <a:t>Fournit le statut d’étudiant</a:t>
            </a:r>
          </a:p>
          <a:p>
            <a:pPr marL="171450" indent="-171450">
              <a:buFont typeface="Arial" panose="020B0604020202020204" pitchFamily="34" charset="0"/>
              <a:buChar char="•"/>
            </a:pPr>
            <a:r>
              <a:rPr lang="fr-FR" sz="1066">
                <a:solidFill>
                  <a:srgbClr val="001C6C"/>
                </a:solidFill>
                <a:latin typeface="Questa Slab"/>
              </a:rPr>
              <a:t>Verse l’aide financière</a:t>
            </a:r>
          </a:p>
          <a:p>
            <a:pPr marL="171450" indent="-171450">
              <a:buFont typeface="Arial" panose="020B0604020202020204" pitchFamily="34" charset="0"/>
              <a:buChar char="•"/>
            </a:pPr>
            <a:r>
              <a:rPr lang="fr-FR" sz="1066">
                <a:solidFill>
                  <a:srgbClr val="001C6C"/>
                </a:solidFill>
                <a:latin typeface="Questa Slab"/>
              </a:rPr>
              <a:t>Assure la supervision par un professeur ou membre du corps professoral</a:t>
            </a:r>
          </a:p>
          <a:p>
            <a:pPr marL="171450" indent="-171450">
              <a:buFont typeface="Arial" panose="020B0604020202020204" pitchFamily="34" charset="0"/>
              <a:buChar char="•"/>
            </a:pPr>
            <a:r>
              <a:rPr lang="fr-FR" sz="1066">
                <a:solidFill>
                  <a:srgbClr val="001C6C"/>
                </a:solidFill>
                <a:latin typeface="Questa Slab"/>
              </a:rPr>
              <a:t>Offre une interaction significative et un accès aux infrastructures</a:t>
            </a:r>
          </a:p>
        </p:txBody>
      </p:sp>
      <p:sp>
        <p:nvSpPr>
          <p:cNvPr id="53" name="TextBox 53">
            <a:extLst>
              <a:ext uri="{FF2B5EF4-FFF2-40B4-BE49-F238E27FC236}">
                <a16:creationId xmlns:a16="http://schemas.microsoft.com/office/drawing/2014/main" id="{D4A9E63B-4728-0395-28B0-1C56E5236B3F}"/>
              </a:ext>
            </a:extLst>
          </p:cNvPr>
          <p:cNvSpPr txBox="1"/>
          <p:nvPr/>
        </p:nvSpPr>
        <p:spPr>
          <a:xfrm>
            <a:off x="3782791" y="590550"/>
            <a:ext cx="4626419" cy="448905"/>
          </a:xfrm>
          <a:prstGeom prst="rect">
            <a:avLst/>
          </a:prstGeom>
        </p:spPr>
        <p:txBody>
          <a:bodyPr lIns="0" tIns="0" rIns="0" bIns="0" rtlCol="0" anchor="t">
            <a:spAutoFit/>
          </a:bodyPr>
          <a:lstStyle/>
          <a:p>
            <a:pPr lvl="0" algn="ctr">
              <a:lnSpc>
                <a:spcPts val="3360"/>
              </a:lnSpc>
              <a:defRPr/>
            </a:pPr>
            <a:r>
              <a:rPr lang="fr-FR" sz="3600" b="1"/>
              <a:t>Accélération</a:t>
            </a:r>
            <a:endParaRPr kumimoji="0" lang="en-US" sz="3600" b="1" i="0" u="none" strike="noStrike" kern="1200" cap="none" spc="0" normalizeH="0" baseline="0" noProof="0">
              <a:ln>
                <a:noFill/>
              </a:ln>
              <a:solidFill>
                <a:srgbClr val="001C6C"/>
              </a:solidFill>
              <a:effectLst/>
              <a:uLnTx/>
              <a:uFillTx/>
              <a:latin typeface="Questa Slab"/>
              <a:ea typeface="TT Hoves Bold"/>
              <a:cs typeface="TT Hoves Bold"/>
              <a:sym typeface="TT Hoves Bold"/>
            </a:endParaRPr>
          </a:p>
        </p:txBody>
      </p:sp>
      <p:sp>
        <p:nvSpPr>
          <p:cNvPr id="54" name="TextBox 54">
            <a:extLst>
              <a:ext uri="{FF2B5EF4-FFF2-40B4-BE49-F238E27FC236}">
                <a16:creationId xmlns:a16="http://schemas.microsoft.com/office/drawing/2014/main" id="{5485629C-D23E-EF80-3126-959ACA3C3AD5}"/>
              </a:ext>
            </a:extLst>
          </p:cNvPr>
          <p:cNvSpPr txBox="1"/>
          <p:nvPr/>
        </p:nvSpPr>
        <p:spPr>
          <a:xfrm>
            <a:off x="3782791" y="1081370"/>
            <a:ext cx="4626419" cy="369332"/>
          </a:xfrm>
          <a:prstGeom prst="rect">
            <a:avLst/>
          </a:prstGeom>
        </p:spPr>
        <p:txBody>
          <a:bodyPr lIns="0" tIns="0" rIns="0" bIns="0" rtlCol="0" anchor="t">
            <a:spAutoFit/>
          </a:bodyPr>
          <a:lstStyle/>
          <a:p>
            <a:pPr algn="ctr">
              <a:buNone/>
            </a:pPr>
            <a:r>
              <a:rPr lang="fr-FR" sz="1200"/>
              <a:t>Projets de recherche et d’innovation entre le milieu universitaire et l’industrie</a:t>
            </a:r>
          </a:p>
        </p:txBody>
      </p:sp>
    </p:spTree>
    <p:extLst>
      <p:ext uri="{BB962C8B-B14F-4D97-AF65-F5344CB8AC3E}">
        <p14:creationId xmlns:p14="http://schemas.microsoft.com/office/powerpoint/2010/main" val="162509421"/>
      </p:ext>
    </p:extLst>
  </p:cSld>
  <p:clrMapOvr>
    <a:masterClrMapping/>
  </p:clrMapOvr>
</p:sld>
</file>

<file path=ppt/theme/theme1.xml><?xml version="1.0" encoding="utf-8"?>
<a:theme xmlns:a="http://schemas.openxmlformats.org/drawingml/2006/main" name="Custom Design">
  <a:themeElements>
    <a:clrScheme name="Mitacs Strat Plan">
      <a:dk1>
        <a:srgbClr val="0A2471"/>
      </a:dk1>
      <a:lt1>
        <a:srgbClr val="FFFFFF"/>
      </a:lt1>
      <a:dk2>
        <a:srgbClr val="595959"/>
      </a:dk2>
      <a:lt2>
        <a:srgbClr val="DCE6ED"/>
      </a:lt2>
      <a:accent1>
        <a:srgbClr val="0A2471"/>
      </a:accent1>
      <a:accent2>
        <a:srgbClr val="69D2CD"/>
      </a:accent2>
      <a:accent3>
        <a:srgbClr val="11828C"/>
      </a:accent3>
      <a:accent4>
        <a:srgbClr val="DCE6ED"/>
      </a:accent4>
      <a:accent5>
        <a:srgbClr val="7DABBF"/>
      </a:accent5>
      <a:accent6>
        <a:srgbClr val="B5E8C3"/>
      </a:accent6>
      <a:hlink>
        <a:srgbClr val="9E9DA0"/>
      </a:hlink>
      <a:folHlink>
        <a:srgbClr val="954F72"/>
      </a:folHlink>
    </a:clrScheme>
    <a:fontScheme name="Mitacs Questa">
      <a:majorFont>
        <a:latin typeface="Questa Slab"/>
        <a:ea typeface=""/>
        <a:cs typeface=""/>
      </a:majorFont>
      <a:minorFont>
        <a:latin typeface="Ques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tacs Powerpoint Template_EN_DEC2025_DRAFT" id="{B00D846C-DAFF-4C76-A198-CC205BA98F51}" vid="{8355C0EE-39D9-4913-8775-93C1DC01D857}"/>
    </a:ext>
  </a:extLst>
</a:theme>
</file>

<file path=ppt/theme/theme2.xml><?xml version="1.0" encoding="utf-8"?>
<a:theme xmlns:a="http://schemas.openxmlformats.org/drawingml/2006/main" name="1_Custom Design">
  <a:themeElements>
    <a:clrScheme name="Mitacs Strat Plan">
      <a:dk1>
        <a:srgbClr val="0A2471"/>
      </a:dk1>
      <a:lt1>
        <a:srgbClr val="FFFFFF"/>
      </a:lt1>
      <a:dk2>
        <a:srgbClr val="595959"/>
      </a:dk2>
      <a:lt2>
        <a:srgbClr val="DCE6ED"/>
      </a:lt2>
      <a:accent1>
        <a:srgbClr val="0A2471"/>
      </a:accent1>
      <a:accent2>
        <a:srgbClr val="69D2CD"/>
      </a:accent2>
      <a:accent3>
        <a:srgbClr val="11828C"/>
      </a:accent3>
      <a:accent4>
        <a:srgbClr val="DCE6ED"/>
      </a:accent4>
      <a:accent5>
        <a:srgbClr val="7DABBF"/>
      </a:accent5>
      <a:accent6>
        <a:srgbClr val="B5E8C3"/>
      </a:accent6>
      <a:hlink>
        <a:srgbClr val="9E9DA0"/>
      </a:hlink>
      <a:folHlink>
        <a:srgbClr val="954F72"/>
      </a:folHlink>
    </a:clrScheme>
    <a:fontScheme name="Mitacs Questa">
      <a:majorFont>
        <a:latin typeface="Questa Slab"/>
        <a:ea typeface=""/>
        <a:cs typeface=""/>
      </a:majorFont>
      <a:minorFont>
        <a:latin typeface="Ques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tacs Powerpoint Template_EN_FR_FEB_2026" id="{543BC9EA-1CA4-4739-86EC-3678D29A6632}" vid="{C945CC0E-7E75-428B-898C-173ACB4B57B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447492E4C88E46BE867A8D395FED43" ma:contentTypeVersion="14" ma:contentTypeDescription="Create a new document." ma:contentTypeScope="" ma:versionID="593fa6e973c877a442da0b687a3afaeb">
  <xsd:schema xmlns:xsd="http://www.w3.org/2001/XMLSchema" xmlns:xs="http://www.w3.org/2001/XMLSchema" xmlns:p="http://schemas.microsoft.com/office/2006/metadata/properties" xmlns:ns2="c085aa92-22ea-4e40-80b2-ea3e9b9c3deb" xmlns:ns3="5347cb6c-21dd-4d2c-ac51-11211a2dbe5c" targetNamespace="http://schemas.microsoft.com/office/2006/metadata/properties" ma:root="true" ma:fieldsID="b164a3ead5d94abff16d0de07603e45c" ns2:_="" ns3:_="">
    <xsd:import namespace="c085aa92-22ea-4e40-80b2-ea3e9b9c3deb"/>
    <xsd:import namespace="5347cb6c-21dd-4d2c-ac51-11211a2dbe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oreinfo" minOccurs="0"/>
                <xsd:element ref="ns2:Year"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85aa92-22ea-4e40-80b2-ea3e9b9c3d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oreinfo" ma:index="16" nillable="true" ma:displayName="More info" ma:description="Use this to add additional relevent info" ma:format="Dropdown" ma:internalName="Moreinfo">
      <xsd:simpleType>
        <xsd:restriction base="dms:Text">
          <xsd:maxLength value="255"/>
        </xsd:restriction>
      </xsd:simpleType>
    </xsd:element>
    <xsd:element name="Year" ma:index="17" nillable="true" ma:displayName="Year " ma:format="Dropdown" ma:internalName="Year">
      <xsd:simpleType>
        <xsd:restriction base="dms:Text">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47cb6c-21dd-4d2c-ac51-11211a2dbe5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oreinfo xmlns="c085aa92-22ea-4e40-80b2-ea3e9b9c3deb" xsi:nil="true"/>
    <Year xmlns="c085aa92-22ea-4e40-80b2-ea3e9b9c3deb" xsi:nil="true"/>
  </documentManagement>
</p:properties>
</file>

<file path=customXml/itemProps1.xml><?xml version="1.0" encoding="utf-8"?>
<ds:datastoreItem xmlns:ds="http://schemas.openxmlformats.org/officeDocument/2006/customXml" ds:itemID="{78CFB2D2-5ED9-429C-AEE6-78FF3EF7F397}"/>
</file>

<file path=customXml/itemProps2.xml><?xml version="1.0" encoding="utf-8"?>
<ds:datastoreItem xmlns:ds="http://schemas.openxmlformats.org/officeDocument/2006/customXml" ds:itemID="{3D72402A-33FD-490F-975E-E421EA8825FD}">
  <ds:schemaRefs>
    <ds:schemaRef ds:uri="http://schemas.microsoft.com/sharepoint/v3/contenttype/forms"/>
  </ds:schemaRefs>
</ds:datastoreItem>
</file>

<file path=customXml/itemProps3.xml><?xml version="1.0" encoding="utf-8"?>
<ds:datastoreItem xmlns:ds="http://schemas.openxmlformats.org/officeDocument/2006/customXml" ds:itemID="{EA8510E6-EC18-40C1-9217-515C0AACFB85}">
  <ds:schemaRefs>
    <ds:schemaRef ds:uri="5347cb6c-21dd-4d2c-ac51-11211a2dbe5c"/>
    <ds:schemaRef ds:uri="c085aa92-22ea-4e40-80b2-ea3e9b9c3d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Mitacs Powerpoint Template_EN_FR_DEC2025_DRAFT</Template>
  <Application>Microsoft Office PowerPoint</Application>
  <PresentationFormat>Widescreen</PresentationFormat>
  <Slides>28</Slides>
  <Notes>28</Notes>
  <HiddenSlides>0</HiddenSlide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Custom Design</vt:lpstr>
      <vt:lpstr>1_Custom Design</vt:lpstr>
      <vt:lpstr>Tirer parti des programmes de Mitacs pour mettre sur pied de solides partenariats mondiaux et accroitre le niveau de réussite</vt:lpstr>
      <vt:lpstr>PowerPoint Presentation</vt:lpstr>
      <vt:lpstr>Ordre du jour</vt:lpstr>
      <vt:lpstr>Programmes Mitacs</vt:lpstr>
      <vt:lpstr>BRG – Les bases</vt:lpstr>
      <vt:lpstr>Voies de la BRG (allocation et quantique)</vt:lpstr>
      <vt:lpstr>PowerPoint Presentation</vt:lpstr>
      <vt:lpstr>Accélération – Les bases</vt:lpstr>
      <vt:lpstr>PowerPoint Presentation</vt:lpstr>
      <vt:lpstr>PowerPoint Presentation</vt:lpstr>
      <vt:lpstr> Comment tirer parti de Mitacs</vt:lpstr>
      <vt:lpstr>Pilier I</vt:lpstr>
      <vt:lpstr>PowerPoint Presentation</vt:lpstr>
      <vt:lpstr>CER – Effet de levier de la BRG</vt:lpstr>
      <vt:lpstr>PowerPoint Presentation</vt:lpstr>
      <vt:lpstr>PowerPoint Presentation</vt:lpstr>
      <vt:lpstr>PowerPoint Presentation</vt:lpstr>
      <vt:lpstr>MSCA – Effet de levier de la BRG</vt:lpstr>
      <vt:lpstr>PowerPoint Presentation</vt:lpstr>
      <vt:lpstr>PowerPoint Presentation</vt:lpstr>
      <vt:lpstr>Pilier II</vt:lpstr>
      <vt:lpstr>Pilier II – Effet de Levier de la BRG</vt:lpstr>
      <vt:lpstr>PowerPoint Presentation</vt:lpstr>
      <vt:lpstr>PowerPoint Presentation</vt:lpstr>
      <vt:lpstr>Pilier III</vt:lpstr>
      <vt:lpstr>PowerPoint Presentation</vt:lpstr>
      <vt:lpstr>Prochaines Étapes</vt:lpstr>
      <vt:lpstr>Merci à nos  partenaires financiers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Gina Soparlo</dc:creator>
  <cp:revision>1</cp:revision>
  <cp:lastPrinted>2018-12-04T19:12:38Z</cp:lastPrinted>
  <dcterms:created xsi:type="dcterms:W3CDTF">2026-02-03T20:50:24Z</dcterms:created>
  <dcterms:modified xsi:type="dcterms:W3CDTF">2026-02-17T19:15:43Z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0x01010011447492E4C88E46BE867A8D395FED43</vt:lpwstr>
  </property>
</Properties>
</file>